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xml" ContentType="application/inkml+xml"/>
  <Override PartName="/ppt/ink/ink2.xml" ContentType="application/inkml+xml"/>
  <Override PartName="/ppt/ink/ink3.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5" r:id="rId1"/>
  </p:sldMasterIdLst>
  <p:notesMasterIdLst>
    <p:notesMasterId r:id="rId107"/>
  </p:notesMasterIdLst>
  <p:sldIdLst>
    <p:sldId id="256" r:id="rId2"/>
    <p:sldId id="257" r:id="rId3"/>
    <p:sldId id="259" r:id="rId4"/>
    <p:sldId id="258" r:id="rId5"/>
    <p:sldId id="261" r:id="rId6"/>
    <p:sldId id="262" r:id="rId7"/>
    <p:sldId id="263" r:id="rId8"/>
    <p:sldId id="274" r:id="rId9"/>
    <p:sldId id="277" r:id="rId10"/>
    <p:sldId id="279" r:id="rId11"/>
    <p:sldId id="281" r:id="rId12"/>
    <p:sldId id="280" r:id="rId13"/>
    <p:sldId id="283" r:id="rId14"/>
    <p:sldId id="285" r:id="rId15"/>
    <p:sldId id="287" r:id="rId16"/>
    <p:sldId id="284" r:id="rId17"/>
    <p:sldId id="289" r:id="rId18"/>
    <p:sldId id="286" r:id="rId19"/>
    <p:sldId id="291" r:id="rId20"/>
    <p:sldId id="292" r:id="rId21"/>
    <p:sldId id="293" r:id="rId22"/>
    <p:sldId id="288" r:id="rId23"/>
    <p:sldId id="295" r:id="rId24"/>
    <p:sldId id="290" r:id="rId25"/>
    <p:sldId id="296" r:id="rId26"/>
    <p:sldId id="297" r:id="rId27"/>
    <p:sldId id="299" r:id="rId28"/>
    <p:sldId id="301" r:id="rId29"/>
    <p:sldId id="303" r:id="rId30"/>
    <p:sldId id="340" r:id="rId31"/>
    <p:sldId id="881" r:id="rId32"/>
    <p:sldId id="294" r:id="rId33"/>
    <p:sldId id="341" r:id="rId34"/>
    <p:sldId id="342" r:id="rId35"/>
    <p:sldId id="343" r:id="rId36"/>
    <p:sldId id="344" r:id="rId37"/>
    <p:sldId id="882" r:id="rId38"/>
    <p:sldId id="883" r:id="rId39"/>
    <p:sldId id="884" r:id="rId40"/>
    <p:sldId id="298" r:id="rId41"/>
    <p:sldId id="306" r:id="rId42"/>
    <p:sldId id="885" r:id="rId43"/>
    <p:sldId id="886" r:id="rId44"/>
    <p:sldId id="300" r:id="rId45"/>
    <p:sldId id="887" r:id="rId46"/>
    <p:sldId id="888" r:id="rId47"/>
    <p:sldId id="302" r:id="rId48"/>
    <p:sldId id="889" r:id="rId49"/>
    <p:sldId id="890" r:id="rId50"/>
    <p:sldId id="304" r:id="rId51"/>
    <p:sldId id="891" r:id="rId52"/>
    <p:sldId id="892" r:id="rId53"/>
    <p:sldId id="308" r:id="rId54"/>
    <p:sldId id="309" r:id="rId55"/>
    <p:sldId id="893" r:id="rId56"/>
    <p:sldId id="894" r:id="rId57"/>
    <p:sldId id="895" r:id="rId58"/>
    <p:sldId id="896" r:id="rId59"/>
    <p:sldId id="897" r:id="rId60"/>
    <p:sldId id="898" r:id="rId61"/>
    <p:sldId id="899" r:id="rId62"/>
    <p:sldId id="900" r:id="rId63"/>
    <p:sldId id="901" r:id="rId64"/>
    <p:sldId id="902" r:id="rId65"/>
    <p:sldId id="903" r:id="rId66"/>
    <p:sldId id="904" r:id="rId67"/>
    <p:sldId id="905" r:id="rId68"/>
    <p:sldId id="906" r:id="rId69"/>
    <p:sldId id="313" r:id="rId70"/>
    <p:sldId id="907" r:id="rId71"/>
    <p:sldId id="908" r:id="rId72"/>
    <p:sldId id="314" r:id="rId73"/>
    <p:sldId id="315" r:id="rId74"/>
    <p:sldId id="909" r:id="rId75"/>
    <p:sldId id="311" r:id="rId76"/>
    <p:sldId id="312" r:id="rId77"/>
    <p:sldId id="316" r:id="rId78"/>
    <p:sldId id="911" r:id="rId79"/>
    <p:sldId id="317" r:id="rId80"/>
    <p:sldId id="912" r:id="rId81"/>
    <p:sldId id="319" r:id="rId82"/>
    <p:sldId id="318" r:id="rId83"/>
    <p:sldId id="320" r:id="rId84"/>
    <p:sldId id="913" r:id="rId85"/>
    <p:sldId id="914" r:id="rId86"/>
    <p:sldId id="321" r:id="rId87"/>
    <p:sldId id="915" r:id="rId88"/>
    <p:sldId id="324" r:id="rId89"/>
    <p:sldId id="916" r:id="rId90"/>
    <p:sldId id="917" r:id="rId91"/>
    <p:sldId id="325" r:id="rId92"/>
    <p:sldId id="326" r:id="rId93"/>
    <p:sldId id="345" r:id="rId94"/>
    <p:sldId id="327" r:id="rId95"/>
    <p:sldId id="329" r:id="rId96"/>
    <p:sldId id="918" r:id="rId97"/>
    <p:sldId id="267" r:id="rId98"/>
    <p:sldId id="333" r:id="rId99"/>
    <p:sldId id="334" r:id="rId100"/>
    <p:sldId id="335" r:id="rId101"/>
    <p:sldId id="353" r:id="rId102"/>
    <p:sldId id="352" r:id="rId103"/>
    <p:sldId id="919" r:id="rId104"/>
    <p:sldId id="920" r:id="rId105"/>
    <p:sldId id="338"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B3BCFB-4CFA-4DAA-964C-D319820D9CC6}" v="14" dt="2023-01-16T21:30:18.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Teh" userId="c416d4b056fb18ac" providerId="LiveId" clId="{C0B3BCFB-4CFA-4DAA-964C-D319820D9CC6}"/>
    <pc:docChg chg="undo custSel addSld delSld modSld sldOrd">
      <pc:chgData name="Abby Teh" userId="c416d4b056fb18ac" providerId="LiveId" clId="{C0B3BCFB-4CFA-4DAA-964C-D319820D9CC6}" dt="2023-01-22T05:45:24.610" v="63" actId="20577"/>
      <pc:docMkLst>
        <pc:docMk/>
      </pc:docMkLst>
      <pc:sldChg chg="modSp mod">
        <pc:chgData name="Abby Teh" userId="c416d4b056fb18ac" providerId="LiveId" clId="{C0B3BCFB-4CFA-4DAA-964C-D319820D9CC6}" dt="2023-01-16T21:30:18.360" v="13" actId="20577"/>
        <pc:sldMkLst>
          <pc:docMk/>
          <pc:sldMk cId="3100639239" sldId="256"/>
        </pc:sldMkLst>
        <pc:spChg chg="mod">
          <ac:chgData name="Abby Teh" userId="c416d4b056fb18ac" providerId="LiveId" clId="{C0B3BCFB-4CFA-4DAA-964C-D319820D9CC6}" dt="2023-01-16T21:30:18.360" v="13" actId="20577"/>
          <ac:spMkLst>
            <pc:docMk/>
            <pc:sldMk cId="3100639239" sldId="256"/>
            <ac:spMk id="3" creationId="{8268DDD2-AECE-D96C-F02F-62AF91FE7800}"/>
          </ac:spMkLst>
        </pc:spChg>
      </pc:sldChg>
      <pc:sldChg chg="modSp mod ord">
        <pc:chgData name="Abby Teh" userId="c416d4b056fb18ac" providerId="LiveId" clId="{C0B3BCFB-4CFA-4DAA-964C-D319820D9CC6}" dt="2023-01-22T05:45:24.610" v="63" actId="20577"/>
        <pc:sldMkLst>
          <pc:docMk/>
          <pc:sldMk cId="3366848571" sldId="263"/>
        </pc:sldMkLst>
        <pc:spChg chg="mod">
          <ac:chgData name="Abby Teh" userId="c416d4b056fb18ac" providerId="LiveId" clId="{C0B3BCFB-4CFA-4DAA-964C-D319820D9CC6}" dt="2023-01-22T05:45:24.610" v="63" actId="20577"/>
          <ac:spMkLst>
            <pc:docMk/>
            <pc:sldMk cId="3366848571" sldId="263"/>
            <ac:spMk id="3" creationId="{30D26859-CD8F-8C54-759A-8539C9747C4E}"/>
          </ac:spMkLst>
        </pc:spChg>
      </pc:sldChg>
      <pc:sldChg chg="modSp mod">
        <pc:chgData name="Abby Teh" userId="c416d4b056fb18ac" providerId="LiveId" clId="{C0B3BCFB-4CFA-4DAA-964C-D319820D9CC6}" dt="2023-01-22T02:13:08.949" v="21" actId="14100"/>
        <pc:sldMkLst>
          <pc:docMk/>
          <pc:sldMk cId="1614013235" sldId="296"/>
        </pc:sldMkLst>
        <pc:spChg chg="mod">
          <ac:chgData name="Abby Teh" userId="c416d4b056fb18ac" providerId="LiveId" clId="{C0B3BCFB-4CFA-4DAA-964C-D319820D9CC6}" dt="2023-01-22T02:13:08.949" v="21" actId="14100"/>
          <ac:spMkLst>
            <pc:docMk/>
            <pc:sldMk cId="1614013235" sldId="296"/>
            <ac:spMk id="3" creationId="{CF26382C-5A42-BCA8-9707-2731407672AD}"/>
          </ac:spMkLst>
        </pc:spChg>
      </pc:sldChg>
      <pc:sldChg chg="modSp mod">
        <pc:chgData name="Abby Teh" userId="c416d4b056fb18ac" providerId="LiveId" clId="{C0B3BCFB-4CFA-4DAA-964C-D319820D9CC6}" dt="2023-01-22T02:13:21.340" v="22" actId="14100"/>
        <pc:sldMkLst>
          <pc:docMk/>
          <pc:sldMk cId="3280027826" sldId="297"/>
        </pc:sldMkLst>
        <pc:graphicFrameChg chg="mod modGraphic">
          <ac:chgData name="Abby Teh" userId="c416d4b056fb18ac" providerId="LiveId" clId="{C0B3BCFB-4CFA-4DAA-964C-D319820D9CC6}" dt="2023-01-22T02:13:21.340" v="22" actId="14100"/>
          <ac:graphicFrameMkLst>
            <pc:docMk/>
            <pc:sldMk cId="3280027826" sldId="297"/>
            <ac:graphicFrameMk id="4" creationId="{EEAAE902-96EF-DB37-A44D-16AEA5F6F57C}"/>
          </ac:graphicFrameMkLst>
        </pc:graphicFrameChg>
      </pc:sldChg>
      <pc:sldChg chg="modSp mod">
        <pc:chgData name="Abby Teh" userId="c416d4b056fb18ac" providerId="LiveId" clId="{C0B3BCFB-4CFA-4DAA-964C-D319820D9CC6}" dt="2023-01-16T21:28:13.752" v="11" actId="20577"/>
        <pc:sldMkLst>
          <pc:docMk/>
          <pc:sldMk cId="2120763092" sldId="315"/>
        </pc:sldMkLst>
        <pc:spChg chg="mod">
          <ac:chgData name="Abby Teh" userId="c416d4b056fb18ac" providerId="LiveId" clId="{C0B3BCFB-4CFA-4DAA-964C-D319820D9CC6}" dt="2023-01-16T21:28:13.752" v="11" actId="20577"/>
          <ac:spMkLst>
            <pc:docMk/>
            <pc:sldMk cId="2120763092" sldId="315"/>
            <ac:spMk id="3" creationId="{5A3A8005-3A75-4036-BA5B-4911C4C717DC}"/>
          </ac:spMkLst>
        </pc:spChg>
      </pc:sldChg>
      <pc:sldChg chg="modSp mod">
        <pc:chgData name="Abby Teh" userId="c416d4b056fb18ac" providerId="LiveId" clId="{C0B3BCFB-4CFA-4DAA-964C-D319820D9CC6}" dt="2023-01-16T21:28:55.668" v="12" actId="14100"/>
        <pc:sldMkLst>
          <pc:docMk/>
          <pc:sldMk cId="2497876165" sldId="905"/>
        </pc:sldMkLst>
        <pc:spChg chg="mod">
          <ac:chgData name="Abby Teh" userId="c416d4b056fb18ac" providerId="LiveId" clId="{C0B3BCFB-4CFA-4DAA-964C-D319820D9CC6}" dt="2023-01-16T21:28:55.668" v="12" actId="14100"/>
          <ac:spMkLst>
            <pc:docMk/>
            <pc:sldMk cId="2497876165" sldId="905"/>
            <ac:spMk id="3" creationId="{C61E9DD3-2E30-F377-E70C-6A97E0A99E0B}"/>
          </ac:spMkLst>
        </pc:spChg>
      </pc:sldChg>
      <pc:sldChg chg="modSp mod">
        <pc:chgData name="Abby Teh" userId="c416d4b056fb18ac" providerId="LiveId" clId="{C0B3BCFB-4CFA-4DAA-964C-D319820D9CC6}" dt="2023-01-16T21:27:08.831" v="4" actId="255"/>
        <pc:sldMkLst>
          <pc:docMk/>
          <pc:sldMk cId="2747729870" sldId="912"/>
        </pc:sldMkLst>
        <pc:spChg chg="mod">
          <ac:chgData name="Abby Teh" userId="c416d4b056fb18ac" providerId="LiveId" clId="{C0B3BCFB-4CFA-4DAA-964C-D319820D9CC6}" dt="2023-01-16T21:27:08.831" v="4" actId="255"/>
          <ac:spMkLst>
            <pc:docMk/>
            <pc:sldMk cId="2747729870" sldId="912"/>
            <ac:spMk id="3" creationId="{D999400F-D803-7BA0-989B-DF7EB43C6436}"/>
          </ac:spMkLst>
        </pc:spChg>
      </pc:sldChg>
      <pc:sldChg chg="new del">
        <pc:chgData name="Abby Teh" userId="c416d4b056fb18ac" providerId="LiveId" clId="{C0B3BCFB-4CFA-4DAA-964C-D319820D9CC6}" dt="2023-01-22T02:11:35.411" v="19" actId="2696"/>
        <pc:sldMkLst>
          <pc:docMk/>
          <pc:sldMk cId="3353729766" sldId="921"/>
        </pc:sldMkLst>
      </pc:sldChg>
      <pc:sldChg chg="new del">
        <pc:chgData name="Abby Teh" userId="c416d4b056fb18ac" providerId="LiveId" clId="{C0B3BCFB-4CFA-4DAA-964C-D319820D9CC6}" dt="2023-01-22T02:11:38.783" v="20" actId="2696"/>
        <pc:sldMkLst>
          <pc:docMk/>
          <pc:sldMk cId="3378222770" sldId="922"/>
        </pc:sldMkLst>
      </pc:sldChg>
    </pc:docChg>
  </pc:docChgLst>
  <pc:docChgLst>
    <pc:chgData name="Abby Teh" userId="c416d4b056fb18ac" providerId="LiveId" clId="{DC110015-BCD2-4677-8A37-EAC121047D77}"/>
    <pc:docChg chg="undo custSel modSld">
      <pc:chgData name="Abby Teh" userId="c416d4b056fb18ac" providerId="LiveId" clId="{DC110015-BCD2-4677-8A37-EAC121047D77}" dt="2023-01-16T21:21:54.957" v="376" actId="14100"/>
      <pc:docMkLst>
        <pc:docMk/>
      </pc:docMkLst>
      <pc:sldChg chg="modSp mod">
        <pc:chgData name="Abby Teh" userId="c416d4b056fb18ac" providerId="LiveId" clId="{DC110015-BCD2-4677-8A37-EAC121047D77}" dt="2023-01-14T21:36:54.510" v="7" actId="14100"/>
        <pc:sldMkLst>
          <pc:docMk/>
          <pc:sldMk cId="3054526763" sldId="258"/>
        </pc:sldMkLst>
        <pc:spChg chg="mod">
          <ac:chgData name="Abby Teh" userId="c416d4b056fb18ac" providerId="LiveId" clId="{DC110015-BCD2-4677-8A37-EAC121047D77}" dt="2023-01-14T21:36:54.510" v="7" actId="14100"/>
          <ac:spMkLst>
            <pc:docMk/>
            <pc:sldMk cId="3054526763" sldId="258"/>
            <ac:spMk id="3" creationId="{B809166A-FB11-4DBF-B5FC-FD9A5A7E9803}"/>
          </ac:spMkLst>
        </pc:spChg>
      </pc:sldChg>
      <pc:sldChg chg="modSp">
        <pc:chgData name="Abby Teh" userId="c416d4b056fb18ac" providerId="LiveId" clId="{DC110015-BCD2-4677-8A37-EAC121047D77}" dt="2023-01-14T21:35:53.995" v="6" actId="255"/>
        <pc:sldMkLst>
          <pc:docMk/>
          <pc:sldMk cId="997749841" sldId="259"/>
        </pc:sldMkLst>
        <pc:graphicFrameChg chg="mod">
          <ac:chgData name="Abby Teh" userId="c416d4b056fb18ac" providerId="LiveId" clId="{DC110015-BCD2-4677-8A37-EAC121047D77}" dt="2023-01-14T21:35:53.995" v="6" actId="255"/>
          <ac:graphicFrameMkLst>
            <pc:docMk/>
            <pc:sldMk cId="997749841" sldId="259"/>
            <ac:graphicFrameMk id="10" creationId="{5F0BAC67-AE05-31EE-585D-8A329B59E9D5}"/>
          </ac:graphicFrameMkLst>
        </pc:graphicFrameChg>
      </pc:sldChg>
      <pc:sldChg chg="addSp delSp modSp mod setBg">
        <pc:chgData name="Abby Teh" userId="c416d4b056fb18ac" providerId="LiveId" clId="{DC110015-BCD2-4677-8A37-EAC121047D77}" dt="2023-01-14T21:40:39.854" v="14" actId="26606"/>
        <pc:sldMkLst>
          <pc:docMk/>
          <pc:sldMk cId="80345573" sldId="261"/>
        </pc:sldMkLst>
        <pc:spChg chg="mod">
          <ac:chgData name="Abby Teh" userId="c416d4b056fb18ac" providerId="LiveId" clId="{DC110015-BCD2-4677-8A37-EAC121047D77}" dt="2023-01-14T21:40:39.854" v="14" actId="26606"/>
          <ac:spMkLst>
            <pc:docMk/>
            <pc:sldMk cId="80345573" sldId="261"/>
            <ac:spMk id="2" creationId="{23A0A44E-1F07-4B47-8EE3-F537D0966AAD}"/>
          </ac:spMkLst>
        </pc:spChg>
        <pc:spChg chg="del">
          <ac:chgData name="Abby Teh" userId="c416d4b056fb18ac" providerId="LiveId" clId="{DC110015-BCD2-4677-8A37-EAC121047D77}" dt="2023-01-14T21:40:39.854" v="14" actId="26606"/>
          <ac:spMkLst>
            <pc:docMk/>
            <pc:sldMk cId="80345573" sldId="261"/>
            <ac:spMk id="3" creationId="{36B87973-3F53-43B5-8464-3B4754DB05C0}"/>
          </ac:spMkLst>
        </pc:spChg>
        <pc:spChg chg="add">
          <ac:chgData name="Abby Teh" userId="c416d4b056fb18ac" providerId="LiveId" clId="{DC110015-BCD2-4677-8A37-EAC121047D77}" dt="2023-01-14T21:40:39.854" v="14" actId="26606"/>
          <ac:spMkLst>
            <pc:docMk/>
            <pc:sldMk cId="80345573" sldId="261"/>
            <ac:spMk id="9" creationId="{8E7CFAA6-1DBB-43B0-BD82-2FB83CF4E4A4}"/>
          </ac:spMkLst>
        </pc:spChg>
        <pc:graphicFrameChg chg="add">
          <ac:chgData name="Abby Teh" userId="c416d4b056fb18ac" providerId="LiveId" clId="{DC110015-BCD2-4677-8A37-EAC121047D77}" dt="2023-01-14T21:40:39.854" v="14" actId="26606"/>
          <ac:graphicFrameMkLst>
            <pc:docMk/>
            <pc:sldMk cId="80345573" sldId="261"/>
            <ac:graphicFrameMk id="5" creationId="{3C11D85E-AAA0-CE99-6B96-C7D0AC48F9B4}"/>
          </ac:graphicFrameMkLst>
        </pc:graphicFrameChg>
        <pc:picChg chg="del">
          <ac:chgData name="Abby Teh" userId="c416d4b056fb18ac" providerId="LiveId" clId="{DC110015-BCD2-4677-8A37-EAC121047D77}" dt="2023-01-14T21:39:36.297" v="13" actId="478"/>
          <ac:picMkLst>
            <pc:docMk/>
            <pc:sldMk cId="80345573" sldId="261"/>
            <ac:picMk id="4" creationId="{E1B6838F-17EA-6B33-6B9F-C48E4430F0EE}"/>
          </ac:picMkLst>
        </pc:picChg>
      </pc:sldChg>
      <pc:sldChg chg="modSp mod">
        <pc:chgData name="Abby Teh" userId="c416d4b056fb18ac" providerId="LiveId" clId="{DC110015-BCD2-4677-8A37-EAC121047D77}" dt="2023-01-14T21:37:54.301" v="8" actId="113"/>
        <pc:sldMkLst>
          <pc:docMk/>
          <pc:sldMk cId="2909209103" sldId="262"/>
        </pc:sldMkLst>
        <pc:spChg chg="mod">
          <ac:chgData name="Abby Teh" userId="c416d4b056fb18ac" providerId="LiveId" clId="{DC110015-BCD2-4677-8A37-EAC121047D77}" dt="2023-01-14T21:37:54.301" v="8" actId="113"/>
          <ac:spMkLst>
            <pc:docMk/>
            <pc:sldMk cId="2909209103" sldId="262"/>
            <ac:spMk id="3" creationId="{6B65A7E4-D4C4-2812-1B38-20291F415ED8}"/>
          </ac:spMkLst>
        </pc:spChg>
      </pc:sldChg>
      <pc:sldChg chg="addSp modSp mod">
        <pc:chgData name="Abby Teh" userId="c416d4b056fb18ac" providerId="LiveId" clId="{DC110015-BCD2-4677-8A37-EAC121047D77}" dt="2023-01-14T21:39:20.541" v="12" actId="1076"/>
        <pc:sldMkLst>
          <pc:docMk/>
          <pc:sldMk cId="3366848571" sldId="263"/>
        </pc:sldMkLst>
        <pc:spChg chg="mod">
          <ac:chgData name="Abby Teh" userId="c416d4b056fb18ac" providerId="LiveId" clId="{DC110015-BCD2-4677-8A37-EAC121047D77}" dt="2023-01-14T21:39:04.862" v="9" actId="14100"/>
          <ac:spMkLst>
            <pc:docMk/>
            <pc:sldMk cId="3366848571" sldId="263"/>
            <ac:spMk id="2" creationId="{FE085257-BDB9-26A8-10A3-CE0C8E03987C}"/>
          </ac:spMkLst>
        </pc:spChg>
        <pc:picChg chg="add mod">
          <ac:chgData name="Abby Teh" userId="c416d4b056fb18ac" providerId="LiveId" clId="{DC110015-BCD2-4677-8A37-EAC121047D77}" dt="2023-01-14T21:39:20.541" v="12" actId="1076"/>
          <ac:picMkLst>
            <pc:docMk/>
            <pc:sldMk cId="3366848571" sldId="263"/>
            <ac:picMk id="4" creationId="{D63A9ADB-5E8B-95F1-5891-EBE26375D8D7}"/>
          </ac:picMkLst>
        </pc:picChg>
      </pc:sldChg>
      <pc:sldChg chg="modSp mod">
        <pc:chgData name="Abby Teh" userId="c416d4b056fb18ac" providerId="LiveId" clId="{DC110015-BCD2-4677-8A37-EAC121047D77}" dt="2023-01-14T21:43:43.376" v="15" actId="207"/>
        <pc:sldMkLst>
          <pc:docMk/>
          <pc:sldMk cId="1623524126" sldId="274"/>
        </pc:sldMkLst>
        <pc:spChg chg="mod">
          <ac:chgData name="Abby Teh" userId="c416d4b056fb18ac" providerId="LiveId" clId="{DC110015-BCD2-4677-8A37-EAC121047D77}" dt="2023-01-14T21:43:43.376" v="15" actId="207"/>
          <ac:spMkLst>
            <pc:docMk/>
            <pc:sldMk cId="1623524126" sldId="274"/>
            <ac:spMk id="3" creationId="{54236634-F0CD-4713-9274-4DF5F3DD076D}"/>
          </ac:spMkLst>
        </pc:spChg>
      </pc:sldChg>
      <pc:sldChg chg="modSp mod">
        <pc:chgData name="Abby Teh" userId="c416d4b056fb18ac" providerId="LiveId" clId="{DC110015-BCD2-4677-8A37-EAC121047D77}" dt="2023-01-14T21:45:21.622" v="16" actId="14100"/>
        <pc:sldMkLst>
          <pc:docMk/>
          <pc:sldMk cId="3132481931" sldId="287"/>
        </pc:sldMkLst>
        <pc:spChg chg="mod">
          <ac:chgData name="Abby Teh" userId="c416d4b056fb18ac" providerId="LiveId" clId="{DC110015-BCD2-4677-8A37-EAC121047D77}" dt="2023-01-14T21:45:21.622" v="16" actId="14100"/>
          <ac:spMkLst>
            <pc:docMk/>
            <pc:sldMk cId="3132481931" sldId="287"/>
            <ac:spMk id="5" creationId="{D3C2038E-0D25-4EDF-9E3E-6385E4F52E8A}"/>
          </ac:spMkLst>
        </pc:spChg>
      </pc:sldChg>
      <pc:sldChg chg="addSp modSp mod">
        <pc:chgData name="Abby Teh" userId="c416d4b056fb18ac" providerId="LiveId" clId="{DC110015-BCD2-4677-8A37-EAC121047D77}" dt="2023-01-14T21:53:27.160" v="40" actId="14100"/>
        <pc:sldMkLst>
          <pc:docMk/>
          <pc:sldMk cId="2994024555" sldId="288"/>
        </pc:sldMkLst>
        <pc:spChg chg="mod">
          <ac:chgData name="Abby Teh" userId="c416d4b056fb18ac" providerId="LiveId" clId="{DC110015-BCD2-4677-8A37-EAC121047D77}" dt="2023-01-14T21:53:09.808" v="37" actId="14100"/>
          <ac:spMkLst>
            <pc:docMk/>
            <pc:sldMk cId="2994024555" sldId="288"/>
            <ac:spMk id="2" creationId="{4E3EBA7D-0CB9-46EC-9524-FFCFC33A5244}"/>
          </ac:spMkLst>
        </pc:spChg>
        <pc:spChg chg="mod">
          <ac:chgData name="Abby Teh" userId="c416d4b056fb18ac" providerId="LiveId" clId="{DC110015-BCD2-4677-8A37-EAC121047D77}" dt="2023-01-14T21:53:03.694" v="36" actId="14100"/>
          <ac:spMkLst>
            <pc:docMk/>
            <pc:sldMk cId="2994024555" sldId="288"/>
            <ac:spMk id="3" creationId="{E299AB15-5312-47C0-8B58-9EFA139D1B87}"/>
          </ac:spMkLst>
        </pc:spChg>
        <pc:picChg chg="mod">
          <ac:chgData name="Abby Teh" userId="c416d4b056fb18ac" providerId="LiveId" clId="{DC110015-BCD2-4677-8A37-EAC121047D77}" dt="2023-01-14T21:53:20.938" v="39" actId="14100"/>
          <ac:picMkLst>
            <pc:docMk/>
            <pc:sldMk cId="2994024555" sldId="288"/>
            <ac:picMk id="4" creationId="{AEE5E4AA-A6D0-4631-9C7B-F60D3D5FB338}"/>
          </ac:picMkLst>
        </pc:picChg>
        <pc:picChg chg="add mod">
          <ac:chgData name="Abby Teh" userId="c416d4b056fb18ac" providerId="LiveId" clId="{DC110015-BCD2-4677-8A37-EAC121047D77}" dt="2023-01-14T21:53:27.160" v="40" actId="14100"/>
          <ac:picMkLst>
            <pc:docMk/>
            <pc:sldMk cId="2994024555" sldId="288"/>
            <ac:picMk id="1026" creationId="{C1BF823B-AB28-4E72-55D5-A92CA76CEC9C}"/>
          </ac:picMkLst>
        </pc:picChg>
      </pc:sldChg>
      <pc:sldChg chg="modSp">
        <pc:chgData name="Abby Teh" userId="c416d4b056fb18ac" providerId="LiveId" clId="{DC110015-BCD2-4677-8A37-EAC121047D77}" dt="2023-01-14T21:54:30.456" v="42" actId="14100"/>
        <pc:sldMkLst>
          <pc:docMk/>
          <pc:sldMk cId="985448440" sldId="299"/>
        </pc:sldMkLst>
        <pc:picChg chg="mod">
          <ac:chgData name="Abby Teh" userId="c416d4b056fb18ac" providerId="LiveId" clId="{DC110015-BCD2-4677-8A37-EAC121047D77}" dt="2023-01-14T21:54:27.709" v="41" actId="1076"/>
          <ac:picMkLst>
            <pc:docMk/>
            <pc:sldMk cId="985448440" sldId="299"/>
            <ac:picMk id="4" creationId="{BF973AE6-809A-4702-B8E0-C79276D7144E}"/>
          </ac:picMkLst>
        </pc:picChg>
        <pc:picChg chg="mod">
          <ac:chgData name="Abby Teh" userId="c416d4b056fb18ac" providerId="LiveId" clId="{DC110015-BCD2-4677-8A37-EAC121047D77}" dt="2023-01-14T21:54:30.456" v="42" actId="14100"/>
          <ac:picMkLst>
            <pc:docMk/>
            <pc:sldMk cId="985448440" sldId="299"/>
            <ac:picMk id="5" creationId="{6DEBCB0B-5A3C-4A39-825E-7E15FC7C856C}"/>
          </ac:picMkLst>
        </pc:picChg>
      </pc:sldChg>
      <pc:sldChg chg="addSp delSp modSp mod">
        <pc:chgData name="Abby Teh" userId="c416d4b056fb18ac" providerId="LiveId" clId="{DC110015-BCD2-4677-8A37-EAC121047D77}" dt="2023-01-14T22:10:19.776" v="85" actId="14100"/>
        <pc:sldMkLst>
          <pc:docMk/>
          <pc:sldMk cId="1098702892" sldId="300"/>
        </pc:sldMkLst>
        <pc:spChg chg="mod">
          <ac:chgData name="Abby Teh" userId="c416d4b056fb18ac" providerId="LiveId" clId="{DC110015-BCD2-4677-8A37-EAC121047D77}" dt="2023-01-14T22:10:11.746" v="83" actId="27636"/>
          <ac:spMkLst>
            <pc:docMk/>
            <pc:sldMk cId="1098702892" sldId="300"/>
            <ac:spMk id="3" creationId="{C1054B79-835E-4DD0-A7E1-25725AD99EB0}"/>
          </ac:spMkLst>
        </pc:spChg>
        <pc:picChg chg="del">
          <ac:chgData name="Abby Teh" userId="c416d4b056fb18ac" providerId="LiveId" clId="{DC110015-BCD2-4677-8A37-EAC121047D77}" dt="2023-01-14T22:09:55.095" v="78" actId="21"/>
          <ac:picMkLst>
            <pc:docMk/>
            <pc:sldMk cId="1098702892" sldId="300"/>
            <ac:picMk id="4" creationId="{12668897-3E20-4CC2-951C-8E37EBE5C2ED}"/>
          </ac:picMkLst>
        </pc:picChg>
        <pc:picChg chg="add mod">
          <ac:chgData name="Abby Teh" userId="c416d4b056fb18ac" providerId="LiveId" clId="{DC110015-BCD2-4677-8A37-EAC121047D77}" dt="2023-01-14T22:10:19.776" v="85" actId="14100"/>
          <ac:picMkLst>
            <pc:docMk/>
            <pc:sldMk cId="1098702892" sldId="300"/>
            <ac:picMk id="5" creationId="{0170259E-B9F7-7CAD-A6AD-6875F66FA602}"/>
          </ac:picMkLst>
        </pc:picChg>
      </pc:sldChg>
      <pc:sldChg chg="modSp mod">
        <pc:chgData name="Abby Teh" userId="c416d4b056fb18ac" providerId="LiveId" clId="{DC110015-BCD2-4677-8A37-EAC121047D77}" dt="2023-01-14T22:01:28.944" v="64" actId="14100"/>
        <pc:sldMkLst>
          <pc:docMk/>
          <pc:sldMk cId="60969466" sldId="302"/>
        </pc:sldMkLst>
        <pc:spChg chg="mod">
          <ac:chgData name="Abby Teh" userId="c416d4b056fb18ac" providerId="LiveId" clId="{DC110015-BCD2-4677-8A37-EAC121047D77}" dt="2023-01-14T22:01:28.944" v="64" actId="14100"/>
          <ac:spMkLst>
            <pc:docMk/>
            <pc:sldMk cId="60969466" sldId="302"/>
            <ac:spMk id="3" creationId="{4A1399CB-8A6E-43FD-A499-94C816E4B9D5}"/>
          </ac:spMkLst>
        </pc:spChg>
      </pc:sldChg>
      <pc:sldChg chg="addSp modSp mod">
        <pc:chgData name="Abby Teh" userId="c416d4b056fb18ac" providerId="LiveId" clId="{DC110015-BCD2-4677-8A37-EAC121047D77}" dt="2023-01-14T22:31:36.477" v="122" actId="1076"/>
        <pc:sldMkLst>
          <pc:docMk/>
          <pc:sldMk cId="2387143268" sldId="308"/>
        </pc:sldMkLst>
        <pc:spChg chg="mod">
          <ac:chgData name="Abby Teh" userId="c416d4b056fb18ac" providerId="LiveId" clId="{DC110015-BCD2-4677-8A37-EAC121047D77}" dt="2023-01-14T22:31:24.703" v="120" actId="14100"/>
          <ac:spMkLst>
            <pc:docMk/>
            <pc:sldMk cId="2387143268" sldId="308"/>
            <ac:spMk id="3" creationId="{4F9128A6-F3C8-49C7-9CA2-FDDAF0AE75B6}"/>
          </ac:spMkLst>
        </pc:spChg>
        <pc:picChg chg="mod">
          <ac:chgData name="Abby Teh" userId="c416d4b056fb18ac" providerId="LiveId" clId="{DC110015-BCD2-4677-8A37-EAC121047D77}" dt="2023-01-14T22:31:36.477" v="122" actId="1076"/>
          <ac:picMkLst>
            <pc:docMk/>
            <pc:sldMk cId="2387143268" sldId="308"/>
            <ac:picMk id="4" creationId="{7E6F16D1-7D7F-48BB-A1BF-27FC977A0387}"/>
          </ac:picMkLst>
        </pc:picChg>
        <pc:picChg chg="add mod">
          <ac:chgData name="Abby Teh" userId="c416d4b056fb18ac" providerId="LiveId" clId="{DC110015-BCD2-4677-8A37-EAC121047D77}" dt="2023-01-14T22:31:21.377" v="119" actId="1076"/>
          <ac:picMkLst>
            <pc:docMk/>
            <pc:sldMk cId="2387143268" sldId="308"/>
            <ac:picMk id="5122" creationId="{9AB1471C-D915-F993-968A-C447329D8A7E}"/>
          </ac:picMkLst>
        </pc:picChg>
      </pc:sldChg>
      <pc:sldChg chg="modSp mod">
        <pc:chgData name="Abby Teh" userId="c416d4b056fb18ac" providerId="LiveId" clId="{DC110015-BCD2-4677-8A37-EAC121047D77}" dt="2023-01-16T19:42:43.184" v="208" actId="20577"/>
        <pc:sldMkLst>
          <pc:docMk/>
          <pc:sldMk cId="1240194799" sldId="311"/>
        </pc:sldMkLst>
        <pc:spChg chg="mod">
          <ac:chgData name="Abby Teh" userId="c416d4b056fb18ac" providerId="LiveId" clId="{DC110015-BCD2-4677-8A37-EAC121047D77}" dt="2023-01-16T19:42:43.184" v="208" actId="20577"/>
          <ac:spMkLst>
            <pc:docMk/>
            <pc:sldMk cId="1240194799" sldId="311"/>
            <ac:spMk id="3" creationId="{704E6369-1B55-4186-A90F-85C1201FB538}"/>
          </ac:spMkLst>
        </pc:spChg>
      </pc:sldChg>
      <pc:sldChg chg="addSp modSp mod setBg">
        <pc:chgData name="Abby Teh" userId="c416d4b056fb18ac" providerId="LiveId" clId="{DC110015-BCD2-4677-8A37-EAC121047D77}" dt="2023-01-16T19:41:16.082" v="205" actId="20577"/>
        <pc:sldMkLst>
          <pc:docMk/>
          <pc:sldMk cId="1903934760" sldId="313"/>
        </pc:sldMkLst>
        <pc:spChg chg="mod">
          <ac:chgData name="Abby Teh" userId="c416d4b056fb18ac" providerId="LiveId" clId="{DC110015-BCD2-4677-8A37-EAC121047D77}" dt="2023-01-16T19:32:27.474" v="186" actId="122"/>
          <ac:spMkLst>
            <pc:docMk/>
            <pc:sldMk cId="1903934760" sldId="313"/>
            <ac:spMk id="2" creationId="{190188CB-E287-4BBD-BCEE-E966F6C96F33}"/>
          </ac:spMkLst>
        </pc:spChg>
        <pc:spChg chg="mod">
          <ac:chgData name="Abby Teh" userId="c416d4b056fb18ac" providerId="LiveId" clId="{DC110015-BCD2-4677-8A37-EAC121047D77}" dt="2023-01-16T19:41:16.082" v="205" actId="20577"/>
          <ac:spMkLst>
            <pc:docMk/>
            <pc:sldMk cId="1903934760" sldId="313"/>
            <ac:spMk id="3" creationId="{641D183F-5C6F-4D51-AFA2-8A3995385BF9}"/>
          </ac:spMkLst>
        </pc:spChg>
        <pc:spChg chg="add">
          <ac:chgData name="Abby Teh" userId="c416d4b056fb18ac" providerId="LiveId" clId="{DC110015-BCD2-4677-8A37-EAC121047D77}" dt="2023-01-16T19:32:21.186" v="185" actId="26606"/>
          <ac:spMkLst>
            <pc:docMk/>
            <pc:sldMk cId="1903934760" sldId="313"/>
            <ac:spMk id="8" creationId="{AD6F6937-3B5A-4391-9F37-58A571B362A9}"/>
          </ac:spMkLst>
        </pc:spChg>
      </pc:sldChg>
      <pc:sldChg chg="modSp mod">
        <pc:chgData name="Abby Teh" userId="c416d4b056fb18ac" providerId="LiveId" clId="{DC110015-BCD2-4677-8A37-EAC121047D77}" dt="2023-01-16T20:54:07.982" v="262" actId="255"/>
        <pc:sldMkLst>
          <pc:docMk/>
          <pc:sldMk cId="2120763092" sldId="315"/>
        </pc:sldMkLst>
        <pc:spChg chg="mod">
          <ac:chgData name="Abby Teh" userId="c416d4b056fb18ac" providerId="LiveId" clId="{DC110015-BCD2-4677-8A37-EAC121047D77}" dt="2023-01-16T20:54:07.982" v="262" actId="255"/>
          <ac:spMkLst>
            <pc:docMk/>
            <pc:sldMk cId="2120763092" sldId="315"/>
            <ac:spMk id="3" creationId="{5A3A8005-3A75-4036-BA5B-4911C4C717DC}"/>
          </ac:spMkLst>
        </pc:spChg>
      </pc:sldChg>
      <pc:sldChg chg="modSp mod">
        <pc:chgData name="Abby Teh" userId="c416d4b056fb18ac" providerId="LiveId" clId="{DC110015-BCD2-4677-8A37-EAC121047D77}" dt="2023-01-16T20:28:07.984" v="213" actId="14100"/>
        <pc:sldMkLst>
          <pc:docMk/>
          <pc:sldMk cId="1610782156" sldId="319"/>
        </pc:sldMkLst>
        <pc:spChg chg="mod">
          <ac:chgData name="Abby Teh" userId="c416d4b056fb18ac" providerId="LiveId" clId="{DC110015-BCD2-4677-8A37-EAC121047D77}" dt="2023-01-16T20:28:07.984" v="213" actId="14100"/>
          <ac:spMkLst>
            <pc:docMk/>
            <pc:sldMk cId="1610782156" sldId="319"/>
            <ac:spMk id="3" creationId="{EBAB82E8-DD01-4828-B57D-8C9D8A815FAB}"/>
          </ac:spMkLst>
        </pc:spChg>
        <pc:picChg chg="mod">
          <ac:chgData name="Abby Teh" userId="c416d4b056fb18ac" providerId="LiveId" clId="{DC110015-BCD2-4677-8A37-EAC121047D77}" dt="2023-01-16T20:28:04.500" v="212" actId="1076"/>
          <ac:picMkLst>
            <pc:docMk/>
            <pc:sldMk cId="1610782156" sldId="319"/>
            <ac:picMk id="4" creationId="{DA26CCDD-02EC-4A4B-83D6-F9A986A39BEC}"/>
          </ac:picMkLst>
        </pc:picChg>
      </pc:sldChg>
      <pc:sldChg chg="addSp modSp mod setBg">
        <pc:chgData name="Abby Teh" userId="c416d4b056fb18ac" providerId="LiveId" clId="{DC110015-BCD2-4677-8A37-EAC121047D77}" dt="2023-01-16T20:53:09.603" v="261" actId="122"/>
        <pc:sldMkLst>
          <pc:docMk/>
          <pc:sldMk cId="417433003" sldId="320"/>
        </pc:sldMkLst>
        <pc:spChg chg="mod">
          <ac:chgData name="Abby Teh" userId="c416d4b056fb18ac" providerId="LiveId" clId="{DC110015-BCD2-4677-8A37-EAC121047D77}" dt="2023-01-16T20:53:09.603" v="261" actId="122"/>
          <ac:spMkLst>
            <pc:docMk/>
            <pc:sldMk cId="417433003" sldId="320"/>
            <ac:spMk id="2" creationId="{012B43C3-11B1-47FA-B9C3-50AB762C735E}"/>
          </ac:spMkLst>
        </pc:spChg>
        <pc:spChg chg="mod">
          <ac:chgData name="Abby Teh" userId="c416d4b056fb18ac" providerId="LiveId" clId="{DC110015-BCD2-4677-8A37-EAC121047D77}" dt="2023-01-16T20:53:01.935" v="260" actId="255"/>
          <ac:spMkLst>
            <pc:docMk/>
            <pc:sldMk cId="417433003" sldId="320"/>
            <ac:spMk id="3" creationId="{92B62255-C070-446A-8379-0BC1985702AF}"/>
          </ac:spMkLst>
        </pc:spChg>
        <pc:spChg chg="add">
          <ac:chgData name="Abby Teh" userId="c416d4b056fb18ac" providerId="LiveId" clId="{DC110015-BCD2-4677-8A37-EAC121047D77}" dt="2023-01-16T20:52:51.354" v="259" actId="26606"/>
          <ac:spMkLst>
            <pc:docMk/>
            <pc:sldMk cId="417433003" sldId="320"/>
            <ac:spMk id="8" creationId="{AD6F6937-3B5A-4391-9F37-58A571B362A9}"/>
          </ac:spMkLst>
        </pc:spChg>
      </pc:sldChg>
      <pc:sldChg chg="addSp modSp mod setBg">
        <pc:chgData name="Abby Teh" userId="c416d4b056fb18ac" providerId="LiveId" clId="{DC110015-BCD2-4677-8A37-EAC121047D77}" dt="2023-01-16T20:50:34.460" v="247" actId="255"/>
        <pc:sldMkLst>
          <pc:docMk/>
          <pc:sldMk cId="2556517208" sldId="321"/>
        </pc:sldMkLst>
        <pc:spChg chg="mod">
          <ac:chgData name="Abby Teh" userId="c416d4b056fb18ac" providerId="LiveId" clId="{DC110015-BCD2-4677-8A37-EAC121047D77}" dt="2023-01-16T20:50:19.091" v="245" actId="26606"/>
          <ac:spMkLst>
            <pc:docMk/>
            <pc:sldMk cId="2556517208" sldId="321"/>
            <ac:spMk id="2" creationId="{9E5F01DE-D865-4E39-91A1-E0FD7F0883E5}"/>
          </ac:spMkLst>
        </pc:spChg>
        <pc:spChg chg="mod">
          <ac:chgData name="Abby Teh" userId="c416d4b056fb18ac" providerId="LiveId" clId="{DC110015-BCD2-4677-8A37-EAC121047D77}" dt="2023-01-16T20:50:34.460" v="247" actId="255"/>
          <ac:spMkLst>
            <pc:docMk/>
            <pc:sldMk cId="2556517208" sldId="321"/>
            <ac:spMk id="3" creationId="{A145A95F-02C7-4FD4-99C6-DFCD724379C1}"/>
          </ac:spMkLst>
        </pc:spChg>
        <pc:spChg chg="add">
          <ac:chgData name="Abby Teh" userId="c416d4b056fb18ac" providerId="LiveId" clId="{DC110015-BCD2-4677-8A37-EAC121047D77}" dt="2023-01-16T20:50:19.091" v="245" actId="26606"/>
          <ac:spMkLst>
            <pc:docMk/>
            <pc:sldMk cId="2556517208" sldId="321"/>
            <ac:spMk id="8" creationId="{B1CCD5EF-766D-43B9-A25D-19122E5FB181}"/>
          </ac:spMkLst>
        </pc:spChg>
        <pc:spChg chg="add">
          <ac:chgData name="Abby Teh" userId="c416d4b056fb18ac" providerId="LiveId" clId="{DC110015-BCD2-4677-8A37-EAC121047D77}" dt="2023-01-16T20:50:19.091" v="245" actId="26606"/>
          <ac:spMkLst>
            <pc:docMk/>
            <pc:sldMk cId="2556517208" sldId="321"/>
            <ac:spMk id="10" creationId="{FD9699C9-77F1-4E33-A750-CB78C7EA29E6}"/>
          </ac:spMkLst>
        </pc:spChg>
      </pc:sldChg>
      <pc:sldChg chg="addSp delSp modSp">
        <pc:chgData name="Abby Teh" userId="c416d4b056fb18ac" providerId="LiveId" clId="{DC110015-BCD2-4677-8A37-EAC121047D77}" dt="2023-01-16T20:49:08.627" v="240" actId="14100"/>
        <pc:sldMkLst>
          <pc:docMk/>
          <pc:sldMk cId="1190723046" sldId="326"/>
        </pc:sldMkLst>
        <pc:picChg chg="del">
          <ac:chgData name="Abby Teh" userId="c416d4b056fb18ac" providerId="LiveId" clId="{DC110015-BCD2-4677-8A37-EAC121047D77}" dt="2023-01-16T20:47:37.153" v="232" actId="478"/>
          <ac:picMkLst>
            <pc:docMk/>
            <pc:sldMk cId="1190723046" sldId="326"/>
            <ac:picMk id="4" creationId="{C4949190-1BF9-40CD-8E32-9FBF1D969269}"/>
          </ac:picMkLst>
        </pc:picChg>
        <pc:picChg chg="add del mod">
          <ac:chgData name="Abby Teh" userId="c416d4b056fb18ac" providerId="LiveId" clId="{DC110015-BCD2-4677-8A37-EAC121047D77}" dt="2023-01-16T20:48:40.130" v="236" actId="478"/>
          <ac:picMkLst>
            <pc:docMk/>
            <pc:sldMk cId="1190723046" sldId="326"/>
            <ac:picMk id="2050" creationId="{B1DFD051-BA3D-43E0-E2B9-A669049BF331}"/>
          </ac:picMkLst>
        </pc:picChg>
        <pc:picChg chg="add mod">
          <ac:chgData name="Abby Teh" userId="c416d4b056fb18ac" providerId="LiveId" clId="{DC110015-BCD2-4677-8A37-EAC121047D77}" dt="2023-01-16T20:49:08.627" v="240" actId="14100"/>
          <ac:picMkLst>
            <pc:docMk/>
            <pc:sldMk cId="1190723046" sldId="326"/>
            <ac:picMk id="2052" creationId="{17FA43DF-900E-658C-ED9C-3D487DFCA6BA}"/>
          </ac:picMkLst>
        </pc:picChg>
      </pc:sldChg>
      <pc:sldChg chg="modSp">
        <pc:chgData name="Abby Teh" userId="c416d4b056fb18ac" providerId="LiveId" clId="{DC110015-BCD2-4677-8A37-EAC121047D77}" dt="2023-01-16T20:29:19.535" v="216" actId="1076"/>
        <pc:sldMkLst>
          <pc:docMk/>
          <pc:sldMk cId="2088444862" sldId="329"/>
        </pc:sldMkLst>
        <pc:picChg chg="mod">
          <ac:chgData name="Abby Teh" userId="c416d4b056fb18ac" providerId="LiveId" clId="{DC110015-BCD2-4677-8A37-EAC121047D77}" dt="2023-01-16T20:29:19.535" v="216" actId="1076"/>
          <ac:picMkLst>
            <pc:docMk/>
            <pc:sldMk cId="2088444862" sldId="329"/>
            <ac:picMk id="9218" creationId="{33DE4340-9FFF-473A-A799-8E6CA10BE887}"/>
          </ac:picMkLst>
        </pc:picChg>
      </pc:sldChg>
      <pc:sldChg chg="modSp mod">
        <pc:chgData name="Abby Teh" userId="c416d4b056fb18ac" providerId="LiveId" clId="{DC110015-BCD2-4677-8A37-EAC121047D77}" dt="2023-01-16T21:21:54.957" v="376" actId="14100"/>
        <pc:sldMkLst>
          <pc:docMk/>
          <pc:sldMk cId="319931050" sldId="338"/>
        </pc:sldMkLst>
        <pc:spChg chg="mod">
          <ac:chgData name="Abby Teh" userId="c416d4b056fb18ac" providerId="LiveId" clId="{DC110015-BCD2-4677-8A37-EAC121047D77}" dt="2023-01-16T21:21:54.957" v="376" actId="14100"/>
          <ac:spMkLst>
            <pc:docMk/>
            <pc:sldMk cId="319931050" sldId="338"/>
            <ac:spMk id="3" creationId="{14077078-06C9-4A5A-8FE2-B26CD5846C06}"/>
          </ac:spMkLst>
        </pc:spChg>
        <pc:picChg chg="mod">
          <ac:chgData name="Abby Teh" userId="c416d4b056fb18ac" providerId="LiveId" clId="{DC110015-BCD2-4677-8A37-EAC121047D77}" dt="2023-01-16T21:21:50.269" v="375" actId="1076"/>
          <ac:picMkLst>
            <pc:docMk/>
            <pc:sldMk cId="319931050" sldId="338"/>
            <ac:picMk id="7" creationId="{EEF00558-C633-4BE4-8A30-FE2E3980F432}"/>
          </ac:picMkLst>
        </pc:picChg>
      </pc:sldChg>
      <pc:sldChg chg="modSp mod">
        <pc:chgData name="Abby Teh" userId="c416d4b056fb18ac" providerId="LiveId" clId="{DC110015-BCD2-4677-8A37-EAC121047D77}" dt="2023-01-14T21:55:18.571" v="44" actId="207"/>
        <pc:sldMkLst>
          <pc:docMk/>
          <pc:sldMk cId="1038319368" sldId="340"/>
        </pc:sldMkLst>
        <pc:spChg chg="mod">
          <ac:chgData name="Abby Teh" userId="c416d4b056fb18ac" providerId="LiveId" clId="{DC110015-BCD2-4677-8A37-EAC121047D77}" dt="2023-01-14T21:55:18.571" v="44" actId="207"/>
          <ac:spMkLst>
            <pc:docMk/>
            <pc:sldMk cId="1038319368" sldId="340"/>
            <ac:spMk id="3" creationId="{C0353C6D-F209-4DAE-8FA9-203B9A310E40}"/>
          </ac:spMkLst>
        </pc:spChg>
      </pc:sldChg>
      <pc:sldChg chg="modSp mod">
        <pc:chgData name="Abby Teh" userId="c416d4b056fb18ac" providerId="LiveId" clId="{DC110015-BCD2-4677-8A37-EAC121047D77}" dt="2023-01-16T21:02:39.842" v="345" actId="27636"/>
        <pc:sldMkLst>
          <pc:docMk/>
          <pc:sldMk cId="3008732762" sldId="343"/>
        </pc:sldMkLst>
        <pc:spChg chg="mod">
          <ac:chgData name="Abby Teh" userId="c416d4b056fb18ac" providerId="LiveId" clId="{DC110015-BCD2-4677-8A37-EAC121047D77}" dt="2023-01-16T21:02:39.842" v="345" actId="27636"/>
          <ac:spMkLst>
            <pc:docMk/>
            <pc:sldMk cId="3008732762" sldId="343"/>
            <ac:spMk id="3" creationId="{CFE1F5DB-472E-4927-A864-197588AEBD35}"/>
          </ac:spMkLst>
        </pc:spChg>
      </pc:sldChg>
      <pc:sldChg chg="modSp mod">
        <pc:chgData name="Abby Teh" userId="c416d4b056fb18ac" providerId="LiveId" clId="{DC110015-BCD2-4677-8A37-EAC121047D77}" dt="2023-01-14T21:58:00.808" v="61" actId="14100"/>
        <pc:sldMkLst>
          <pc:docMk/>
          <pc:sldMk cId="1634755643" sldId="344"/>
        </pc:sldMkLst>
        <pc:spChg chg="mod">
          <ac:chgData name="Abby Teh" userId="c416d4b056fb18ac" providerId="LiveId" clId="{DC110015-BCD2-4677-8A37-EAC121047D77}" dt="2023-01-14T21:58:00.808" v="61" actId="14100"/>
          <ac:spMkLst>
            <pc:docMk/>
            <pc:sldMk cId="1634755643" sldId="344"/>
            <ac:spMk id="2" creationId="{46E9F1B0-D29E-4EA2-A35E-8421170BA442}"/>
          </ac:spMkLst>
        </pc:spChg>
        <pc:spChg chg="mod">
          <ac:chgData name="Abby Teh" userId="c416d4b056fb18ac" providerId="LiveId" clId="{DC110015-BCD2-4677-8A37-EAC121047D77}" dt="2023-01-14T21:57:57.543" v="60" actId="14100"/>
          <ac:spMkLst>
            <pc:docMk/>
            <pc:sldMk cId="1634755643" sldId="344"/>
            <ac:spMk id="3" creationId="{CCCC5105-D81B-48B1-9AE5-0285A5ACE1BC}"/>
          </ac:spMkLst>
        </pc:spChg>
        <pc:picChg chg="mod">
          <ac:chgData name="Abby Teh" userId="c416d4b056fb18ac" providerId="LiveId" clId="{DC110015-BCD2-4677-8A37-EAC121047D77}" dt="2023-01-14T21:57:50.905" v="59" actId="1076"/>
          <ac:picMkLst>
            <pc:docMk/>
            <pc:sldMk cId="1634755643" sldId="344"/>
            <ac:picMk id="4" creationId="{7C564432-B429-4295-85E6-A712A9B165BD}"/>
          </ac:picMkLst>
        </pc:picChg>
      </pc:sldChg>
      <pc:sldChg chg="modSp mod">
        <pc:chgData name="Abby Teh" userId="c416d4b056fb18ac" providerId="LiveId" clId="{DC110015-BCD2-4677-8A37-EAC121047D77}" dt="2023-01-14T21:55:37.774" v="45" actId="207"/>
        <pc:sldMkLst>
          <pc:docMk/>
          <pc:sldMk cId="1182343567" sldId="881"/>
        </pc:sldMkLst>
        <pc:spChg chg="mod">
          <ac:chgData name="Abby Teh" userId="c416d4b056fb18ac" providerId="LiveId" clId="{DC110015-BCD2-4677-8A37-EAC121047D77}" dt="2023-01-14T21:55:37.774" v="45" actId="207"/>
          <ac:spMkLst>
            <pc:docMk/>
            <pc:sldMk cId="1182343567" sldId="881"/>
            <ac:spMk id="3" creationId="{BB45EA99-1FD8-43AD-907E-5B8988C605EB}"/>
          </ac:spMkLst>
        </pc:spChg>
      </pc:sldChg>
      <pc:sldChg chg="addSp modSp mod">
        <pc:chgData name="Abby Teh" userId="c416d4b056fb18ac" providerId="LiveId" clId="{DC110015-BCD2-4677-8A37-EAC121047D77}" dt="2023-01-14T22:07:37.874" v="77" actId="14100"/>
        <pc:sldMkLst>
          <pc:docMk/>
          <pc:sldMk cId="1256255130" sldId="884"/>
        </pc:sldMkLst>
        <pc:spChg chg="mod">
          <ac:chgData name="Abby Teh" userId="c416d4b056fb18ac" providerId="LiveId" clId="{DC110015-BCD2-4677-8A37-EAC121047D77}" dt="2023-01-14T22:07:37.874" v="77" actId="14100"/>
          <ac:spMkLst>
            <pc:docMk/>
            <pc:sldMk cId="1256255130" sldId="884"/>
            <ac:spMk id="2" creationId="{5F37574B-EE73-4A2F-9CEE-B502E80DCFEB}"/>
          </ac:spMkLst>
        </pc:spChg>
        <pc:spChg chg="mod">
          <ac:chgData name="Abby Teh" userId="c416d4b056fb18ac" providerId="LiveId" clId="{DC110015-BCD2-4677-8A37-EAC121047D77}" dt="2023-01-14T22:03:07.994" v="71" actId="27636"/>
          <ac:spMkLst>
            <pc:docMk/>
            <pc:sldMk cId="1256255130" sldId="884"/>
            <ac:spMk id="3" creationId="{3EDBD751-5B8F-4B1F-A8AB-08E86A8C5683}"/>
          </ac:spMkLst>
        </pc:spChg>
        <pc:picChg chg="mod">
          <ac:chgData name="Abby Teh" userId="c416d4b056fb18ac" providerId="LiveId" clId="{DC110015-BCD2-4677-8A37-EAC121047D77}" dt="2023-01-14T22:03:09.798" v="72" actId="1076"/>
          <ac:picMkLst>
            <pc:docMk/>
            <pc:sldMk cId="1256255130" sldId="884"/>
            <ac:picMk id="5" creationId="{E57831FF-48BF-4F35-A6F8-C78675AF7243}"/>
          </ac:picMkLst>
        </pc:picChg>
        <pc:picChg chg="add mod">
          <ac:chgData name="Abby Teh" userId="c416d4b056fb18ac" providerId="LiveId" clId="{DC110015-BCD2-4677-8A37-EAC121047D77}" dt="2023-01-14T22:06:57.869" v="75" actId="14100"/>
          <ac:picMkLst>
            <pc:docMk/>
            <pc:sldMk cId="1256255130" sldId="884"/>
            <ac:picMk id="2050" creationId="{C7FBC575-CBD5-AECC-0DA0-18C16A8E4E03}"/>
          </ac:picMkLst>
        </pc:picChg>
      </pc:sldChg>
      <pc:sldChg chg="modSp mod">
        <pc:chgData name="Abby Teh" userId="c416d4b056fb18ac" providerId="LiveId" clId="{DC110015-BCD2-4677-8A37-EAC121047D77}" dt="2023-01-14T21:59:18.621" v="63" actId="207"/>
        <pc:sldMkLst>
          <pc:docMk/>
          <pc:sldMk cId="2444767725" sldId="885"/>
        </pc:sldMkLst>
        <pc:spChg chg="mod">
          <ac:chgData name="Abby Teh" userId="c416d4b056fb18ac" providerId="LiveId" clId="{DC110015-BCD2-4677-8A37-EAC121047D77}" dt="2023-01-14T21:59:18.621" v="63" actId="207"/>
          <ac:spMkLst>
            <pc:docMk/>
            <pc:sldMk cId="2444767725" sldId="885"/>
            <ac:spMk id="3" creationId="{05A54D0E-CD73-AED9-56D4-88C65D388DC1}"/>
          </ac:spMkLst>
        </pc:spChg>
      </pc:sldChg>
      <pc:sldChg chg="addSp modSp mod">
        <pc:chgData name="Abby Teh" userId="c416d4b056fb18ac" providerId="LiveId" clId="{DC110015-BCD2-4677-8A37-EAC121047D77}" dt="2023-01-16T21:17:07.295" v="360" actId="14100"/>
        <pc:sldMkLst>
          <pc:docMk/>
          <pc:sldMk cId="1016468533" sldId="886"/>
        </pc:sldMkLst>
        <pc:spChg chg="mod">
          <ac:chgData name="Abby Teh" userId="c416d4b056fb18ac" providerId="LiveId" clId="{DC110015-BCD2-4677-8A37-EAC121047D77}" dt="2023-01-16T21:14:30.915" v="352" actId="27636"/>
          <ac:spMkLst>
            <pc:docMk/>
            <pc:sldMk cId="1016468533" sldId="886"/>
            <ac:spMk id="3" creationId="{831BCA90-D7CC-8CD8-B0CD-74E2507BDA4E}"/>
          </ac:spMkLst>
        </pc:spChg>
        <pc:picChg chg="add mod">
          <ac:chgData name="Abby Teh" userId="c416d4b056fb18ac" providerId="LiveId" clId="{DC110015-BCD2-4677-8A37-EAC121047D77}" dt="2023-01-16T21:17:07.295" v="360" actId="14100"/>
          <ac:picMkLst>
            <pc:docMk/>
            <pc:sldMk cId="1016468533" sldId="886"/>
            <ac:picMk id="4098" creationId="{62C11DC9-2A76-65D7-7B07-4BC9CCF2FB77}"/>
          </ac:picMkLst>
        </pc:picChg>
        <pc:picChg chg="add mod">
          <ac:chgData name="Abby Teh" userId="c416d4b056fb18ac" providerId="LiveId" clId="{DC110015-BCD2-4677-8A37-EAC121047D77}" dt="2023-01-16T21:16:59.951" v="356" actId="1076"/>
          <ac:picMkLst>
            <pc:docMk/>
            <pc:sldMk cId="1016468533" sldId="886"/>
            <ac:picMk id="4100" creationId="{6A4E21BD-5EA7-91F2-82F9-86F7FFC2B364}"/>
          </ac:picMkLst>
        </pc:picChg>
      </pc:sldChg>
      <pc:sldChg chg="addSp delSp modSp">
        <pc:chgData name="Abby Teh" userId="c416d4b056fb18ac" providerId="LiveId" clId="{DC110015-BCD2-4677-8A37-EAC121047D77}" dt="2023-01-14T22:10:03.407" v="80" actId="21"/>
        <pc:sldMkLst>
          <pc:docMk/>
          <pc:sldMk cId="1551365826" sldId="887"/>
        </pc:sldMkLst>
        <pc:picChg chg="add mod">
          <ac:chgData name="Abby Teh" userId="c416d4b056fb18ac" providerId="LiveId" clId="{DC110015-BCD2-4677-8A37-EAC121047D77}" dt="2023-01-14T22:09:59.356" v="79"/>
          <ac:picMkLst>
            <pc:docMk/>
            <pc:sldMk cId="1551365826" sldId="887"/>
            <ac:picMk id="4" creationId="{558CD331-5DB6-9DD9-8B14-5745DA7644E6}"/>
          </ac:picMkLst>
        </pc:picChg>
        <pc:picChg chg="del">
          <ac:chgData name="Abby Teh" userId="c416d4b056fb18ac" providerId="LiveId" clId="{DC110015-BCD2-4677-8A37-EAC121047D77}" dt="2023-01-14T22:10:03.407" v="80" actId="21"/>
          <ac:picMkLst>
            <pc:docMk/>
            <pc:sldMk cId="1551365826" sldId="887"/>
            <ac:picMk id="5" creationId="{97FB9546-2EF2-5CAD-0C66-1DCCF8E71DDA}"/>
          </ac:picMkLst>
        </pc:picChg>
      </pc:sldChg>
      <pc:sldChg chg="addSp delSp modSp mod setBg">
        <pc:chgData name="Abby Teh" userId="c416d4b056fb18ac" providerId="LiveId" clId="{DC110015-BCD2-4677-8A37-EAC121047D77}" dt="2023-01-16T21:18:03.724" v="366" actId="14100"/>
        <pc:sldMkLst>
          <pc:docMk/>
          <pc:sldMk cId="4098175650" sldId="891"/>
        </pc:sldMkLst>
        <pc:spChg chg="mod">
          <ac:chgData name="Abby Teh" userId="c416d4b056fb18ac" providerId="LiveId" clId="{DC110015-BCD2-4677-8A37-EAC121047D77}" dt="2023-01-16T21:17:54.646" v="363" actId="26606"/>
          <ac:spMkLst>
            <pc:docMk/>
            <pc:sldMk cId="4098175650" sldId="891"/>
            <ac:spMk id="2" creationId="{89E0DCC9-145C-E1D7-0426-7C5EAB357EBE}"/>
          </ac:spMkLst>
        </pc:spChg>
        <pc:spChg chg="mod">
          <ac:chgData name="Abby Teh" userId="c416d4b056fb18ac" providerId="LiveId" clId="{DC110015-BCD2-4677-8A37-EAC121047D77}" dt="2023-01-16T21:18:03.724" v="366" actId="14100"/>
          <ac:spMkLst>
            <pc:docMk/>
            <pc:sldMk cId="4098175650" sldId="891"/>
            <ac:spMk id="3" creationId="{117477FD-DB26-52CE-AE58-BE22BB393476}"/>
          </ac:spMkLst>
        </pc:spChg>
        <pc:spChg chg="add del">
          <ac:chgData name="Abby Teh" userId="c416d4b056fb18ac" providerId="LiveId" clId="{DC110015-BCD2-4677-8A37-EAC121047D77}" dt="2023-01-16T21:17:54.646" v="363" actId="26606"/>
          <ac:spMkLst>
            <pc:docMk/>
            <pc:sldMk cId="4098175650" sldId="891"/>
            <ac:spMk id="8" creationId="{B1CCD5EF-766D-43B9-A25D-19122E5FB181}"/>
          </ac:spMkLst>
        </pc:spChg>
        <pc:spChg chg="add del">
          <ac:chgData name="Abby Teh" userId="c416d4b056fb18ac" providerId="LiveId" clId="{DC110015-BCD2-4677-8A37-EAC121047D77}" dt="2023-01-16T21:17:54.646" v="363" actId="26606"/>
          <ac:spMkLst>
            <pc:docMk/>
            <pc:sldMk cId="4098175650" sldId="891"/>
            <ac:spMk id="10" creationId="{FD9699C9-77F1-4E33-A750-CB78C7EA29E6}"/>
          </ac:spMkLst>
        </pc:spChg>
        <pc:spChg chg="add del">
          <ac:chgData name="Abby Teh" userId="c416d4b056fb18ac" providerId="LiveId" clId="{DC110015-BCD2-4677-8A37-EAC121047D77}" dt="2023-01-16T21:17:54.646" v="362" actId="26606"/>
          <ac:spMkLst>
            <pc:docMk/>
            <pc:sldMk cId="4098175650" sldId="891"/>
            <ac:spMk id="15" creationId="{AD6F6937-3B5A-4391-9F37-58A571B362A9}"/>
          </ac:spMkLst>
        </pc:spChg>
        <pc:spChg chg="add">
          <ac:chgData name="Abby Teh" userId="c416d4b056fb18ac" providerId="LiveId" clId="{DC110015-BCD2-4677-8A37-EAC121047D77}" dt="2023-01-16T21:17:54.646" v="363" actId="26606"/>
          <ac:spMkLst>
            <pc:docMk/>
            <pc:sldMk cId="4098175650" sldId="891"/>
            <ac:spMk id="17" creationId="{FD9699C9-77F1-4E33-A750-CB78C7EA29E6}"/>
          </ac:spMkLst>
        </pc:spChg>
        <pc:spChg chg="add">
          <ac:chgData name="Abby Teh" userId="c416d4b056fb18ac" providerId="LiveId" clId="{DC110015-BCD2-4677-8A37-EAC121047D77}" dt="2023-01-16T21:17:54.646" v="363" actId="26606"/>
          <ac:spMkLst>
            <pc:docMk/>
            <pc:sldMk cId="4098175650" sldId="891"/>
            <ac:spMk id="18" creationId="{B1CCD5EF-766D-43B9-A25D-19122E5FB181}"/>
          </ac:spMkLst>
        </pc:spChg>
      </pc:sldChg>
      <pc:sldChg chg="addSp modSp mod">
        <pc:chgData name="Abby Teh" userId="c416d4b056fb18ac" providerId="LiveId" clId="{DC110015-BCD2-4677-8A37-EAC121047D77}" dt="2023-01-16T19:35:10.278" v="189" actId="20577"/>
        <pc:sldMkLst>
          <pc:docMk/>
          <pc:sldMk cId="514558152" sldId="892"/>
        </pc:sldMkLst>
        <pc:spChg chg="mod">
          <ac:chgData name="Abby Teh" userId="c416d4b056fb18ac" providerId="LiveId" clId="{DC110015-BCD2-4677-8A37-EAC121047D77}" dt="2023-01-14T22:23:43.626" v="89" actId="14100"/>
          <ac:spMkLst>
            <pc:docMk/>
            <pc:sldMk cId="514558152" sldId="892"/>
            <ac:spMk id="2" creationId="{AEB57D51-6690-7A8D-CE54-E6B7CC324102}"/>
          </ac:spMkLst>
        </pc:spChg>
        <pc:spChg chg="mod">
          <ac:chgData name="Abby Teh" userId="c416d4b056fb18ac" providerId="LiveId" clId="{DC110015-BCD2-4677-8A37-EAC121047D77}" dt="2023-01-16T19:35:10.278" v="189" actId="20577"/>
          <ac:spMkLst>
            <pc:docMk/>
            <pc:sldMk cId="514558152" sldId="892"/>
            <ac:spMk id="3" creationId="{5A706F9C-59F8-0F3D-CB4D-9B6F870AF1DF}"/>
          </ac:spMkLst>
        </pc:spChg>
        <pc:picChg chg="add mod">
          <ac:chgData name="Abby Teh" userId="c416d4b056fb18ac" providerId="LiveId" clId="{DC110015-BCD2-4677-8A37-EAC121047D77}" dt="2023-01-14T22:25:20.082" v="98" actId="1076"/>
          <ac:picMkLst>
            <pc:docMk/>
            <pc:sldMk cId="514558152" sldId="892"/>
            <ac:picMk id="3074" creationId="{C9E43880-FFDE-DCCA-EBE7-96868EF5EE93}"/>
          </ac:picMkLst>
        </pc:picChg>
        <pc:picChg chg="add mod">
          <ac:chgData name="Abby Teh" userId="c416d4b056fb18ac" providerId="LiveId" clId="{DC110015-BCD2-4677-8A37-EAC121047D77}" dt="2023-01-14T22:25:30.960" v="101" actId="14100"/>
          <ac:picMkLst>
            <pc:docMk/>
            <pc:sldMk cId="514558152" sldId="892"/>
            <ac:picMk id="3076" creationId="{11463E4B-8759-C997-1F6B-9E8D6BBA9E25}"/>
          </ac:picMkLst>
        </pc:picChg>
      </pc:sldChg>
      <pc:sldChg chg="addSp delSp modSp mod setBg">
        <pc:chgData name="Abby Teh" userId="c416d4b056fb18ac" providerId="LiveId" clId="{DC110015-BCD2-4677-8A37-EAC121047D77}" dt="2023-01-16T19:33:53.174" v="188" actId="122"/>
        <pc:sldMkLst>
          <pc:docMk/>
          <pc:sldMk cId="4119047466" sldId="893"/>
        </pc:sldMkLst>
        <pc:spChg chg="mod">
          <ac:chgData name="Abby Teh" userId="c416d4b056fb18ac" providerId="LiveId" clId="{DC110015-BCD2-4677-8A37-EAC121047D77}" dt="2023-01-16T19:33:53.174" v="188" actId="122"/>
          <ac:spMkLst>
            <pc:docMk/>
            <pc:sldMk cId="4119047466" sldId="893"/>
            <ac:spMk id="2" creationId="{AE6D3096-542E-B2CC-FF07-8CCCDBDDA7E9}"/>
          </ac:spMkLst>
        </pc:spChg>
        <pc:spChg chg="del mod">
          <ac:chgData name="Abby Teh" userId="c416d4b056fb18ac" providerId="LiveId" clId="{DC110015-BCD2-4677-8A37-EAC121047D77}" dt="2023-01-14T22:33:02.490" v="125" actId="26606"/>
          <ac:spMkLst>
            <pc:docMk/>
            <pc:sldMk cId="4119047466" sldId="893"/>
            <ac:spMk id="3" creationId="{F087EF12-E7EC-1A8C-319F-7E393B274D04}"/>
          </ac:spMkLst>
        </pc:spChg>
        <pc:spChg chg="add">
          <ac:chgData name="Abby Teh" userId="c416d4b056fb18ac" providerId="LiveId" clId="{DC110015-BCD2-4677-8A37-EAC121047D77}" dt="2023-01-14T22:33:02.490" v="125" actId="26606"/>
          <ac:spMkLst>
            <pc:docMk/>
            <pc:sldMk cId="4119047466" sldId="893"/>
            <ac:spMk id="9" creationId="{8E7CFAA6-1DBB-43B0-BD82-2FB83CF4E4A4}"/>
          </ac:spMkLst>
        </pc:spChg>
        <pc:graphicFrameChg chg="add">
          <ac:chgData name="Abby Teh" userId="c416d4b056fb18ac" providerId="LiveId" clId="{DC110015-BCD2-4677-8A37-EAC121047D77}" dt="2023-01-14T22:33:02.490" v="125" actId="26606"/>
          <ac:graphicFrameMkLst>
            <pc:docMk/>
            <pc:sldMk cId="4119047466" sldId="893"/>
            <ac:graphicFrameMk id="5" creationId="{00236E84-D91F-8FDE-D32B-D5EC0FDDED09}"/>
          </ac:graphicFrameMkLst>
        </pc:graphicFrameChg>
        <pc:picChg chg="add del mod">
          <ac:chgData name="Abby Teh" userId="c416d4b056fb18ac" providerId="LiveId" clId="{DC110015-BCD2-4677-8A37-EAC121047D77}" dt="2023-01-14T22:28:55.990" v="111" actId="21"/>
          <ac:picMkLst>
            <pc:docMk/>
            <pc:sldMk cId="4119047466" sldId="893"/>
            <ac:picMk id="4098" creationId="{136ADAF6-2A60-E956-AA6C-F515A82D5EA9}"/>
          </ac:picMkLst>
        </pc:picChg>
      </pc:sldChg>
      <pc:sldChg chg="addSp delSp modSp mod">
        <pc:chgData name="Abby Teh" userId="c416d4b056fb18ac" providerId="LiveId" clId="{DC110015-BCD2-4677-8A37-EAC121047D77}" dt="2023-01-16T21:00:12.632" v="339" actId="14100"/>
        <pc:sldMkLst>
          <pc:docMk/>
          <pc:sldMk cId="987267385" sldId="894"/>
        </pc:sldMkLst>
        <pc:spChg chg="mod">
          <ac:chgData name="Abby Teh" userId="c416d4b056fb18ac" providerId="LiveId" clId="{DC110015-BCD2-4677-8A37-EAC121047D77}" dt="2023-01-16T21:00:12.632" v="339" actId="14100"/>
          <ac:spMkLst>
            <pc:docMk/>
            <pc:sldMk cId="987267385" sldId="894"/>
            <ac:spMk id="3" creationId="{E5A8E22F-9B4C-A79C-C484-04D5E6A96A8C}"/>
          </ac:spMkLst>
        </pc:spChg>
        <pc:picChg chg="add mod">
          <ac:chgData name="Abby Teh" userId="c416d4b056fb18ac" providerId="LiveId" clId="{DC110015-BCD2-4677-8A37-EAC121047D77}" dt="2023-01-16T21:00:07.988" v="338" actId="1076"/>
          <ac:picMkLst>
            <pc:docMk/>
            <pc:sldMk cId="987267385" sldId="894"/>
            <ac:picMk id="4" creationId="{071B5C8C-BD8F-08B2-DB0A-4CA6A2913FCB}"/>
          </ac:picMkLst>
        </pc:picChg>
        <pc:picChg chg="add del mod">
          <ac:chgData name="Abby Teh" userId="c416d4b056fb18ac" providerId="LiveId" clId="{DC110015-BCD2-4677-8A37-EAC121047D77}" dt="2023-01-14T22:33:30.521" v="127" actId="21"/>
          <ac:picMkLst>
            <pc:docMk/>
            <pc:sldMk cId="987267385" sldId="894"/>
            <ac:picMk id="4" creationId="{58204D66-837E-A827-34CB-90A15F2EE2BB}"/>
          </ac:picMkLst>
        </pc:picChg>
      </pc:sldChg>
      <pc:sldChg chg="addSp delSp modSp mod">
        <pc:chgData name="Abby Teh" userId="c416d4b056fb18ac" providerId="LiveId" clId="{DC110015-BCD2-4677-8A37-EAC121047D77}" dt="2023-01-16T21:00:22.059" v="340" actId="1076"/>
        <pc:sldMkLst>
          <pc:docMk/>
          <pc:sldMk cId="1080807372" sldId="895"/>
        </pc:sldMkLst>
        <pc:spChg chg="mod">
          <ac:chgData name="Abby Teh" userId="c416d4b056fb18ac" providerId="LiveId" clId="{DC110015-BCD2-4677-8A37-EAC121047D77}" dt="2023-01-14T22:33:55.185" v="131" actId="14100"/>
          <ac:spMkLst>
            <pc:docMk/>
            <pc:sldMk cId="1080807372" sldId="895"/>
            <ac:spMk id="2" creationId="{5877E2BA-6016-2DBF-5816-81BDEAAC4599}"/>
          </ac:spMkLst>
        </pc:spChg>
        <pc:spChg chg="mod">
          <ac:chgData name="Abby Teh" userId="c416d4b056fb18ac" providerId="LiveId" clId="{DC110015-BCD2-4677-8A37-EAC121047D77}" dt="2023-01-14T22:44:53.854" v="141" actId="255"/>
          <ac:spMkLst>
            <pc:docMk/>
            <pc:sldMk cId="1080807372" sldId="895"/>
            <ac:spMk id="3" creationId="{C168A2EA-B793-C2CA-B156-5A3A23507A83}"/>
          </ac:spMkLst>
        </pc:spChg>
        <pc:picChg chg="add mod">
          <ac:chgData name="Abby Teh" userId="c416d4b056fb18ac" providerId="LiveId" clId="{DC110015-BCD2-4677-8A37-EAC121047D77}" dt="2023-01-16T21:00:22.059" v="340" actId="1076"/>
          <ac:picMkLst>
            <pc:docMk/>
            <pc:sldMk cId="1080807372" sldId="895"/>
            <ac:picMk id="7170" creationId="{71DC22E9-BFD6-968F-A1EA-1D3C3FD35DB6}"/>
          </ac:picMkLst>
        </pc:picChg>
        <pc:picChg chg="add del mod">
          <ac:chgData name="Abby Teh" userId="c416d4b056fb18ac" providerId="LiveId" clId="{DC110015-BCD2-4677-8A37-EAC121047D77}" dt="2023-01-16T20:59:51.704" v="333" actId="21"/>
          <ac:picMkLst>
            <pc:docMk/>
            <pc:sldMk cId="1080807372" sldId="895"/>
            <ac:picMk id="7172" creationId="{A17828EB-BBB2-2A28-C163-E1EC936B55AD}"/>
          </ac:picMkLst>
        </pc:picChg>
      </pc:sldChg>
      <pc:sldChg chg="addSp modSp mod">
        <pc:chgData name="Abby Teh" userId="c416d4b056fb18ac" providerId="LiveId" clId="{DC110015-BCD2-4677-8A37-EAC121047D77}" dt="2023-01-16T20:59:37.407" v="332" actId="14100"/>
        <pc:sldMkLst>
          <pc:docMk/>
          <pc:sldMk cId="1664768656" sldId="896"/>
        </pc:sldMkLst>
        <pc:spChg chg="mod">
          <ac:chgData name="Abby Teh" userId="c416d4b056fb18ac" providerId="LiveId" clId="{DC110015-BCD2-4677-8A37-EAC121047D77}" dt="2023-01-16T20:59:26.717" v="331" actId="20577"/>
          <ac:spMkLst>
            <pc:docMk/>
            <pc:sldMk cId="1664768656" sldId="896"/>
            <ac:spMk id="2" creationId="{892FB1D2-494D-DFE0-5DC3-91CF025447D9}"/>
          </ac:spMkLst>
        </pc:spChg>
        <pc:spChg chg="mod">
          <ac:chgData name="Abby Teh" userId="c416d4b056fb18ac" providerId="LiveId" clId="{DC110015-BCD2-4677-8A37-EAC121047D77}" dt="2023-01-16T20:59:37.407" v="332" actId="14100"/>
          <ac:spMkLst>
            <pc:docMk/>
            <pc:sldMk cId="1664768656" sldId="896"/>
            <ac:spMk id="3" creationId="{90434FE9-986B-7F84-443D-D1A1B8A0DFAC}"/>
          </ac:spMkLst>
        </pc:spChg>
        <pc:picChg chg="add mod">
          <ac:chgData name="Abby Teh" userId="c416d4b056fb18ac" providerId="LiveId" clId="{DC110015-BCD2-4677-8A37-EAC121047D77}" dt="2023-01-14T22:33:38.025" v="129" actId="1076"/>
          <ac:picMkLst>
            <pc:docMk/>
            <pc:sldMk cId="1664768656" sldId="896"/>
            <ac:picMk id="4" creationId="{A1FBC647-9430-3FBF-9383-4DE63CEC7376}"/>
          </ac:picMkLst>
        </pc:picChg>
      </pc:sldChg>
      <pc:sldChg chg="addSp delSp modSp mod">
        <pc:chgData name="Abby Teh" userId="c416d4b056fb18ac" providerId="LiveId" clId="{DC110015-BCD2-4677-8A37-EAC121047D77}" dt="2023-01-14T22:49:05.041" v="157" actId="1076"/>
        <pc:sldMkLst>
          <pc:docMk/>
          <pc:sldMk cId="3914034792" sldId="897"/>
        </pc:sldMkLst>
        <pc:spChg chg="mod">
          <ac:chgData name="Abby Teh" userId="c416d4b056fb18ac" providerId="LiveId" clId="{DC110015-BCD2-4677-8A37-EAC121047D77}" dt="2023-01-14T22:49:00.215" v="156" actId="27636"/>
          <ac:spMkLst>
            <pc:docMk/>
            <pc:sldMk cId="3914034792" sldId="897"/>
            <ac:spMk id="3" creationId="{F74F1275-328C-5EDA-6F3B-873A5436D916}"/>
          </ac:spMkLst>
        </pc:spChg>
        <pc:picChg chg="del mod">
          <ac:chgData name="Abby Teh" userId="c416d4b056fb18ac" providerId="LiveId" clId="{DC110015-BCD2-4677-8A37-EAC121047D77}" dt="2023-01-14T22:46:10.039" v="145" actId="478"/>
          <ac:picMkLst>
            <pc:docMk/>
            <pc:sldMk cId="3914034792" sldId="897"/>
            <ac:picMk id="4" creationId="{806391D2-9BF0-409C-1639-A87936DFA320}"/>
          </ac:picMkLst>
        </pc:picChg>
        <pc:picChg chg="add mod">
          <ac:chgData name="Abby Teh" userId="c416d4b056fb18ac" providerId="LiveId" clId="{DC110015-BCD2-4677-8A37-EAC121047D77}" dt="2023-01-14T22:48:56.411" v="153" actId="1076"/>
          <ac:picMkLst>
            <pc:docMk/>
            <pc:sldMk cId="3914034792" sldId="897"/>
            <ac:picMk id="9218" creationId="{BFC7E658-F2EC-8A13-D633-9AFAEC35D278}"/>
          </ac:picMkLst>
        </pc:picChg>
        <pc:picChg chg="add mod">
          <ac:chgData name="Abby Teh" userId="c416d4b056fb18ac" providerId="LiveId" clId="{DC110015-BCD2-4677-8A37-EAC121047D77}" dt="2023-01-14T22:49:05.041" v="157" actId="1076"/>
          <ac:picMkLst>
            <pc:docMk/>
            <pc:sldMk cId="3914034792" sldId="897"/>
            <ac:picMk id="9220" creationId="{A6AE6D06-2DD0-62E3-84D5-93BB4D3BE261}"/>
          </ac:picMkLst>
        </pc:picChg>
      </pc:sldChg>
      <pc:sldChg chg="addSp modSp mod setBg">
        <pc:chgData name="Abby Teh" userId="c416d4b056fb18ac" providerId="LiveId" clId="{DC110015-BCD2-4677-8A37-EAC121047D77}" dt="2023-01-16T21:18:35.242" v="367" actId="122"/>
        <pc:sldMkLst>
          <pc:docMk/>
          <pc:sldMk cId="1057769427" sldId="898"/>
        </pc:sldMkLst>
        <pc:spChg chg="mod">
          <ac:chgData name="Abby Teh" userId="c416d4b056fb18ac" providerId="LiveId" clId="{DC110015-BCD2-4677-8A37-EAC121047D77}" dt="2023-01-16T21:18:35.242" v="367" actId="122"/>
          <ac:spMkLst>
            <pc:docMk/>
            <pc:sldMk cId="1057769427" sldId="898"/>
            <ac:spMk id="2" creationId="{EFE8C0A7-495E-73EF-1A59-5A4085611108}"/>
          </ac:spMkLst>
        </pc:spChg>
        <pc:spChg chg="mod">
          <ac:chgData name="Abby Teh" userId="c416d4b056fb18ac" providerId="LiveId" clId="{DC110015-BCD2-4677-8A37-EAC121047D77}" dt="2023-01-16T20:58:54.881" v="330" actId="14100"/>
          <ac:spMkLst>
            <pc:docMk/>
            <pc:sldMk cId="1057769427" sldId="898"/>
            <ac:spMk id="3" creationId="{16E6535C-834D-6D2A-9B5A-DFEEEF13D9B2}"/>
          </ac:spMkLst>
        </pc:spChg>
        <pc:spChg chg="add">
          <ac:chgData name="Abby Teh" userId="c416d4b056fb18ac" providerId="LiveId" clId="{DC110015-BCD2-4677-8A37-EAC121047D77}" dt="2023-01-16T20:58:39.684" v="327" actId="26606"/>
          <ac:spMkLst>
            <pc:docMk/>
            <pc:sldMk cId="1057769427" sldId="898"/>
            <ac:spMk id="8" creationId="{B1CCD5EF-766D-43B9-A25D-19122E5FB181}"/>
          </ac:spMkLst>
        </pc:spChg>
        <pc:spChg chg="add">
          <ac:chgData name="Abby Teh" userId="c416d4b056fb18ac" providerId="LiveId" clId="{DC110015-BCD2-4677-8A37-EAC121047D77}" dt="2023-01-16T20:58:39.684" v="327" actId="26606"/>
          <ac:spMkLst>
            <pc:docMk/>
            <pc:sldMk cId="1057769427" sldId="898"/>
            <ac:spMk id="10" creationId="{FD9699C9-77F1-4E33-A750-CB78C7EA29E6}"/>
          </ac:spMkLst>
        </pc:spChg>
      </pc:sldChg>
      <pc:sldChg chg="addSp modSp mod setBg">
        <pc:chgData name="Abby Teh" userId="c416d4b056fb18ac" providerId="LiveId" clId="{DC110015-BCD2-4677-8A37-EAC121047D77}" dt="2023-01-16T20:58:16.826" v="326" actId="14100"/>
        <pc:sldMkLst>
          <pc:docMk/>
          <pc:sldMk cId="3452011435" sldId="899"/>
        </pc:sldMkLst>
        <pc:spChg chg="mod">
          <ac:chgData name="Abby Teh" userId="c416d4b056fb18ac" providerId="LiveId" clId="{DC110015-BCD2-4677-8A37-EAC121047D77}" dt="2023-01-14T22:50:03.205" v="159" actId="122"/>
          <ac:spMkLst>
            <pc:docMk/>
            <pc:sldMk cId="3452011435" sldId="899"/>
            <ac:spMk id="2" creationId="{10D4198C-89F3-3BFB-90A4-185CF7A17336}"/>
          </ac:spMkLst>
        </pc:spChg>
        <pc:spChg chg="mod">
          <ac:chgData name="Abby Teh" userId="c416d4b056fb18ac" providerId="LiveId" clId="{DC110015-BCD2-4677-8A37-EAC121047D77}" dt="2023-01-16T20:58:16.826" v="326" actId="14100"/>
          <ac:spMkLst>
            <pc:docMk/>
            <pc:sldMk cId="3452011435" sldId="899"/>
            <ac:spMk id="3" creationId="{7311E2DE-8C03-EAC9-1DCA-CCEF04CC436F}"/>
          </ac:spMkLst>
        </pc:spChg>
        <pc:spChg chg="add">
          <ac:chgData name="Abby Teh" userId="c416d4b056fb18ac" providerId="LiveId" clId="{DC110015-BCD2-4677-8A37-EAC121047D77}" dt="2023-01-14T22:49:59.122" v="158" actId="26606"/>
          <ac:spMkLst>
            <pc:docMk/>
            <pc:sldMk cId="3452011435" sldId="899"/>
            <ac:spMk id="8" creationId="{AD6F6937-3B5A-4391-9F37-58A571B362A9}"/>
          </ac:spMkLst>
        </pc:spChg>
      </pc:sldChg>
      <pc:sldChg chg="addSp delSp modSp mod setBg">
        <pc:chgData name="Abby Teh" userId="c416d4b056fb18ac" providerId="LiveId" clId="{DC110015-BCD2-4677-8A37-EAC121047D77}" dt="2023-01-16T20:57:47.535" v="324" actId="26606"/>
        <pc:sldMkLst>
          <pc:docMk/>
          <pc:sldMk cId="2483853861" sldId="900"/>
        </pc:sldMkLst>
        <pc:spChg chg="mod">
          <ac:chgData name="Abby Teh" userId="c416d4b056fb18ac" providerId="LiveId" clId="{DC110015-BCD2-4677-8A37-EAC121047D77}" dt="2023-01-16T19:37:36.613" v="194" actId="26606"/>
          <ac:spMkLst>
            <pc:docMk/>
            <pc:sldMk cId="2483853861" sldId="900"/>
            <ac:spMk id="2" creationId="{8C4CF848-0E57-67DF-6737-60833BD60F24}"/>
          </ac:spMkLst>
        </pc:spChg>
        <pc:spChg chg="del">
          <ac:chgData name="Abby Teh" userId="c416d4b056fb18ac" providerId="LiveId" clId="{DC110015-BCD2-4677-8A37-EAC121047D77}" dt="2023-01-16T19:37:36.613" v="194" actId="26606"/>
          <ac:spMkLst>
            <pc:docMk/>
            <pc:sldMk cId="2483853861" sldId="900"/>
            <ac:spMk id="3" creationId="{3CD9A257-1547-7350-24DD-45C31F1B3C65}"/>
          </ac:spMkLst>
        </pc:spChg>
        <pc:graphicFrameChg chg="add mod modGraphic">
          <ac:chgData name="Abby Teh" userId="c416d4b056fb18ac" providerId="LiveId" clId="{DC110015-BCD2-4677-8A37-EAC121047D77}" dt="2023-01-16T20:57:47.535" v="324" actId="26606"/>
          <ac:graphicFrameMkLst>
            <pc:docMk/>
            <pc:sldMk cId="2483853861" sldId="900"/>
            <ac:graphicFrameMk id="5" creationId="{85BB35FE-1054-7D71-D0EF-D246B950F554}"/>
          </ac:graphicFrameMkLst>
        </pc:graphicFrameChg>
      </pc:sldChg>
      <pc:sldChg chg="addSp delSp modSp mod">
        <pc:chgData name="Abby Teh" userId="c416d4b056fb18ac" providerId="LiveId" clId="{DC110015-BCD2-4677-8A37-EAC121047D77}" dt="2023-01-16T19:36:57.395" v="192" actId="1076"/>
        <pc:sldMkLst>
          <pc:docMk/>
          <pc:sldMk cId="2825704494" sldId="901"/>
        </pc:sldMkLst>
        <pc:spChg chg="mod">
          <ac:chgData name="Abby Teh" userId="c416d4b056fb18ac" providerId="LiveId" clId="{DC110015-BCD2-4677-8A37-EAC121047D77}" dt="2023-01-14T22:52:20.544" v="171" actId="14100"/>
          <ac:spMkLst>
            <pc:docMk/>
            <pc:sldMk cId="2825704494" sldId="901"/>
            <ac:spMk id="2" creationId="{2875AE4B-8D64-EEB9-30AE-D7609CCAAF3A}"/>
          </ac:spMkLst>
        </pc:spChg>
        <pc:spChg chg="mod">
          <ac:chgData name="Abby Teh" userId="c416d4b056fb18ac" providerId="LiveId" clId="{DC110015-BCD2-4677-8A37-EAC121047D77}" dt="2023-01-16T18:55:19.543" v="178" actId="14100"/>
          <ac:spMkLst>
            <pc:docMk/>
            <pc:sldMk cId="2825704494" sldId="901"/>
            <ac:spMk id="3" creationId="{C660AEA8-F691-629B-3D5D-FD94B72A2AB2}"/>
          </ac:spMkLst>
        </pc:spChg>
        <pc:picChg chg="add del mod">
          <ac:chgData name="Abby Teh" userId="c416d4b056fb18ac" providerId="LiveId" clId="{DC110015-BCD2-4677-8A37-EAC121047D77}" dt="2023-01-16T18:55:58.020" v="184" actId="478"/>
          <ac:picMkLst>
            <pc:docMk/>
            <pc:sldMk cId="2825704494" sldId="901"/>
            <ac:picMk id="1026" creationId="{67FC5023-832E-A8C2-194D-8059480E4607}"/>
          </ac:picMkLst>
        </pc:picChg>
        <pc:picChg chg="add mod">
          <ac:chgData name="Abby Teh" userId="c416d4b056fb18ac" providerId="LiveId" clId="{DC110015-BCD2-4677-8A37-EAC121047D77}" dt="2023-01-16T19:36:54.831" v="191" actId="1076"/>
          <ac:picMkLst>
            <pc:docMk/>
            <pc:sldMk cId="2825704494" sldId="901"/>
            <ac:picMk id="1028" creationId="{BDA145DD-1BC8-4543-B882-004963F9C1BC}"/>
          </ac:picMkLst>
        </pc:picChg>
        <pc:picChg chg="add mod">
          <ac:chgData name="Abby Teh" userId="c416d4b056fb18ac" providerId="LiveId" clId="{DC110015-BCD2-4677-8A37-EAC121047D77}" dt="2023-01-16T19:36:57.395" v="192" actId="1076"/>
          <ac:picMkLst>
            <pc:docMk/>
            <pc:sldMk cId="2825704494" sldId="901"/>
            <ac:picMk id="10242" creationId="{57395DF2-F421-39AF-E3A0-70F69DD87A19}"/>
          </ac:picMkLst>
        </pc:picChg>
      </pc:sldChg>
      <pc:sldChg chg="addSp delSp modSp mod setBg">
        <pc:chgData name="Abby Teh" userId="c416d4b056fb18ac" providerId="LiveId" clId="{DC110015-BCD2-4677-8A37-EAC121047D77}" dt="2023-01-16T21:18:55.446" v="368" actId="14100"/>
        <pc:sldMkLst>
          <pc:docMk/>
          <pc:sldMk cId="3121675808" sldId="902"/>
        </pc:sldMkLst>
        <pc:spChg chg="mod">
          <ac:chgData name="Abby Teh" userId="c416d4b056fb18ac" providerId="LiveId" clId="{DC110015-BCD2-4677-8A37-EAC121047D77}" dt="2023-01-16T20:57:27.185" v="322" actId="26606"/>
          <ac:spMkLst>
            <pc:docMk/>
            <pc:sldMk cId="3121675808" sldId="902"/>
            <ac:spMk id="2" creationId="{61095D8E-D998-B59D-B1E1-0A814215C0C6}"/>
          </ac:spMkLst>
        </pc:spChg>
        <pc:spChg chg="mod">
          <ac:chgData name="Abby Teh" userId="c416d4b056fb18ac" providerId="LiveId" clId="{DC110015-BCD2-4677-8A37-EAC121047D77}" dt="2023-01-16T21:18:55.446" v="368" actId="14100"/>
          <ac:spMkLst>
            <pc:docMk/>
            <pc:sldMk cId="3121675808" sldId="902"/>
            <ac:spMk id="3" creationId="{AD28BE44-D507-475E-2404-93B9A70094F3}"/>
          </ac:spMkLst>
        </pc:spChg>
        <pc:spChg chg="add del">
          <ac:chgData name="Abby Teh" userId="c416d4b056fb18ac" providerId="LiveId" clId="{DC110015-BCD2-4677-8A37-EAC121047D77}" dt="2023-01-16T20:57:27.185" v="322" actId="26606"/>
          <ac:spMkLst>
            <pc:docMk/>
            <pc:sldMk cId="3121675808" sldId="902"/>
            <ac:spMk id="8" creationId="{AD6F6937-3B5A-4391-9F37-58A571B362A9}"/>
          </ac:spMkLst>
        </pc:spChg>
        <pc:spChg chg="add">
          <ac:chgData name="Abby Teh" userId="c416d4b056fb18ac" providerId="LiveId" clId="{DC110015-BCD2-4677-8A37-EAC121047D77}" dt="2023-01-16T20:57:27.185" v="322" actId="26606"/>
          <ac:spMkLst>
            <pc:docMk/>
            <pc:sldMk cId="3121675808" sldId="902"/>
            <ac:spMk id="13" creationId="{B1CCD5EF-766D-43B9-A25D-19122E5FB181}"/>
          </ac:spMkLst>
        </pc:spChg>
        <pc:spChg chg="add">
          <ac:chgData name="Abby Teh" userId="c416d4b056fb18ac" providerId="LiveId" clId="{DC110015-BCD2-4677-8A37-EAC121047D77}" dt="2023-01-16T20:57:27.185" v="322" actId="26606"/>
          <ac:spMkLst>
            <pc:docMk/>
            <pc:sldMk cId="3121675808" sldId="902"/>
            <ac:spMk id="15" creationId="{FD9699C9-77F1-4E33-A750-CB78C7EA29E6}"/>
          </ac:spMkLst>
        </pc:spChg>
      </pc:sldChg>
      <pc:sldChg chg="addSp delSp modSp mod setBg">
        <pc:chgData name="Abby Teh" userId="c416d4b056fb18ac" providerId="LiveId" clId="{DC110015-BCD2-4677-8A37-EAC121047D77}" dt="2023-01-16T20:56:30.775" v="317" actId="20577"/>
        <pc:sldMkLst>
          <pc:docMk/>
          <pc:sldMk cId="3562714198" sldId="903"/>
        </pc:sldMkLst>
        <pc:spChg chg="mod">
          <ac:chgData name="Abby Teh" userId="c416d4b056fb18ac" providerId="LiveId" clId="{DC110015-BCD2-4677-8A37-EAC121047D77}" dt="2023-01-16T20:55:13.848" v="265" actId="26606"/>
          <ac:spMkLst>
            <pc:docMk/>
            <pc:sldMk cId="3562714198" sldId="903"/>
            <ac:spMk id="2" creationId="{0DE1407F-3268-1007-B9C4-2B7782218C37}"/>
          </ac:spMkLst>
        </pc:spChg>
        <pc:spChg chg="mod">
          <ac:chgData name="Abby Teh" userId="c416d4b056fb18ac" providerId="LiveId" clId="{DC110015-BCD2-4677-8A37-EAC121047D77}" dt="2023-01-16T20:56:30.775" v="317" actId="20577"/>
          <ac:spMkLst>
            <pc:docMk/>
            <pc:sldMk cId="3562714198" sldId="903"/>
            <ac:spMk id="3" creationId="{D8A18EC0-E075-F56C-9601-05D6809FA680}"/>
          </ac:spMkLst>
        </pc:spChg>
        <pc:spChg chg="add">
          <ac:chgData name="Abby Teh" userId="c416d4b056fb18ac" providerId="LiveId" clId="{DC110015-BCD2-4677-8A37-EAC121047D77}" dt="2023-01-16T20:55:13.848" v="265" actId="26606"/>
          <ac:spMkLst>
            <pc:docMk/>
            <pc:sldMk cId="3562714198" sldId="903"/>
            <ac:spMk id="8" creationId="{B1CCD5EF-766D-43B9-A25D-19122E5FB181}"/>
          </ac:spMkLst>
        </pc:spChg>
        <pc:spChg chg="add">
          <ac:chgData name="Abby Teh" userId="c416d4b056fb18ac" providerId="LiveId" clId="{DC110015-BCD2-4677-8A37-EAC121047D77}" dt="2023-01-16T20:55:13.848" v="265" actId="26606"/>
          <ac:spMkLst>
            <pc:docMk/>
            <pc:sldMk cId="3562714198" sldId="903"/>
            <ac:spMk id="10" creationId="{FD9699C9-77F1-4E33-A750-CB78C7EA29E6}"/>
          </ac:spMkLst>
        </pc:spChg>
        <pc:picChg chg="add del">
          <ac:chgData name="Abby Teh" userId="c416d4b056fb18ac" providerId="LiveId" clId="{DC110015-BCD2-4677-8A37-EAC121047D77}" dt="2023-01-16T20:55:07.122" v="264" actId="478"/>
          <ac:picMkLst>
            <pc:docMk/>
            <pc:sldMk cId="3562714198" sldId="903"/>
            <ac:picMk id="3074" creationId="{BE218331-24AE-E2C6-5CCB-1EDF56A871F0}"/>
          </ac:picMkLst>
        </pc:picChg>
      </pc:sldChg>
      <pc:sldChg chg="modSp mod">
        <pc:chgData name="Abby Teh" userId="c416d4b056fb18ac" providerId="LiveId" clId="{DC110015-BCD2-4677-8A37-EAC121047D77}" dt="2023-01-16T21:19:46.400" v="373" actId="20577"/>
        <pc:sldMkLst>
          <pc:docMk/>
          <pc:sldMk cId="2497876165" sldId="905"/>
        </pc:sldMkLst>
        <pc:spChg chg="mod">
          <ac:chgData name="Abby Teh" userId="c416d4b056fb18ac" providerId="LiveId" clId="{DC110015-BCD2-4677-8A37-EAC121047D77}" dt="2023-01-16T21:19:46.400" v="373" actId="20577"/>
          <ac:spMkLst>
            <pc:docMk/>
            <pc:sldMk cId="2497876165" sldId="905"/>
            <ac:spMk id="3" creationId="{C61E9DD3-2E30-F377-E70C-6A97E0A99E0B}"/>
          </ac:spMkLst>
        </pc:spChg>
      </pc:sldChg>
      <pc:sldChg chg="modSp mod">
        <pc:chgData name="Abby Teh" userId="c416d4b056fb18ac" providerId="LiveId" clId="{DC110015-BCD2-4677-8A37-EAC121047D77}" dt="2023-01-16T19:41:09.015" v="204" actId="20577"/>
        <pc:sldMkLst>
          <pc:docMk/>
          <pc:sldMk cId="2616670321" sldId="908"/>
        </pc:sldMkLst>
        <pc:spChg chg="mod">
          <ac:chgData name="Abby Teh" userId="c416d4b056fb18ac" providerId="LiveId" clId="{DC110015-BCD2-4677-8A37-EAC121047D77}" dt="2023-01-16T19:41:09.015" v="204" actId="20577"/>
          <ac:spMkLst>
            <pc:docMk/>
            <pc:sldMk cId="2616670321" sldId="908"/>
            <ac:spMk id="2" creationId="{4FBB075F-47F5-13F5-6580-B43C11F37651}"/>
          </ac:spMkLst>
        </pc:spChg>
      </pc:sldChg>
      <pc:sldChg chg="modSp mod">
        <pc:chgData name="Abby Teh" userId="c416d4b056fb18ac" providerId="LiveId" clId="{DC110015-BCD2-4677-8A37-EAC121047D77}" dt="2023-01-16T20:27:43.696" v="211" actId="14100"/>
        <pc:sldMkLst>
          <pc:docMk/>
          <pc:sldMk cId="3024496619" sldId="911"/>
        </pc:sldMkLst>
        <pc:spChg chg="mod">
          <ac:chgData name="Abby Teh" userId="c416d4b056fb18ac" providerId="LiveId" clId="{DC110015-BCD2-4677-8A37-EAC121047D77}" dt="2023-01-16T20:27:43.696" v="211" actId="14100"/>
          <ac:spMkLst>
            <pc:docMk/>
            <pc:sldMk cId="3024496619" sldId="911"/>
            <ac:spMk id="2" creationId="{97DEA090-3403-A884-FB31-124A96A1810B}"/>
          </ac:spMkLst>
        </pc:spChg>
        <pc:spChg chg="mod">
          <ac:chgData name="Abby Teh" userId="c416d4b056fb18ac" providerId="LiveId" clId="{DC110015-BCD2-4677-8A37-EAC121047D77}" dt="2023-01-16T20:27:36.712" v="209" actId="14100"/>
          <ac:spMkLst>
            <pc:docMk/>
            <pc:sldMk cId="3024496619" sldId="911"/>
            <ac:spMk id="3" creationId="{1945EF97-192C-7131-C7E9-BFFC8911BDF4}"/>
          </ac:spMkLst>
        </pc:spChg>
      </pc:sldChg>
      <pc:sldChg chg="addSp modSp mod setBg">
        <pc:chgData name="Abby Teh" userId="c416d4b056fb18ac" providerId="LiveId" clId="{DC110015-BCD2-4677-8A37-EAC121047D77}" dt="2023-01-16T20:52:41.582" v="258" actId="255"/>
        <pc:sldMkLst>
          <pc:docMk/>
          <pc:sldMk cId="2371693833" sldId="913"/>
        </pc:sldMkLst>
        <pc:spChg chg="mod">
          <ac:chgData name="Abby Teh" userId="c416d4b056fb18ac" providerId="LiveId" clId="{DC110015-BCD2-4677-8A37-EAC121047D77}" dt="2023-01-16T20:52:33.047" v="257" actId="26606"/>
          <ac:spMkLst>
            <pc:docMk/>
            <pc:sldMk cId="2371693833" sldId="913"/>
            <ac:spMk id="2" creationId="{B351CA4F-94E9-7FBB-0D10-BA7F529BC3CF}"/>
          </ac:spMkLst>
        </pc:spChg>
        <pc:spChg chg="mod">
          <ac:chgData name="Abby Teh" userId="c416d4b056fb18ac" providerId="LiveId" clId="{DC110015-BCD2-4677-8A37-EAC121047D77}" dt="2023-01-16T20:52:41.582" v="258" actId="255"/>
          <ac:spMkLst>
            <pc:docMk/>
            <pc:sldMk cId="2371693833" sldId="913"/>
            <ac:spMk id="3" creationId="{CE69CAC6-B712-FD65-1F6C-98F302591994}"/>
          </ac:spMkLst>
        </pc:spChg>
        <pc:spChg chg="add">
          <ac:chgData name="Abby Teh" userId="c416d4b056fb18ac" providerId="LiveId" clId="{DC110015-BCD2-4677-8A37-EAC121047D77}" dt="2023-01-16T20:52:33.047" v="257" actId="26606"/>
          <ac:spMkLst>
            <pc:docMk/>
            <pc:sldMk cId="2371693833" sldId="913"/>
            <ac:spMk id="8" creationId="{AD6F6937-3B5A-4391-9F37-58A571B362A9}"/>
          </ac:spMkLst>
        </pc:spChg>
      </pc:sldChg>
      <pc:sldChg chg="addSp delSp modSp mod setBg">
        <pc:chgData name="Abby Teh" userId="c416d4b056fb18ac" providerId="LiveId" clId="{DC110015-BCD2-4677-8A37-EAC121047D77}" dt="2023-01-16T20:52:10.170" v="256" actId="26606"/>
        <pc:sldMkLst>
          <pc:docMk/>
          <pc:sldMk cId="23235775" sldId="914"/>
        </pc:sldMkLst>
        <pc:spChg chg="mod">
          <ac:chgData name="Abby Teh" userId="c416d4b056fb18ac" providerId="LiveId" clId="{DC110015-BCD2-4677-8A37-EAC121047D77}" dt="2023-01-16T20:52:10.154" v="255" actId="26606"/>
          <ac:spMkLst>
            <pc:docMk/>
            <pc:sldMk cId="23235775" sldId="914"/>
            <ac:spMk id="2" creationId="{0E49EF8D-2B90-0200-814A-5B8EACE6C029}"/>
          </ac:spMkLst>
        </pc:spChg>
        <pc:spChg chg="add del mod">
          <ac:chgData name="Abby Teh" userId="c416d4b056fb18ac" providerId="LiveId" clId="{DC110015-BCD2-4677-8A37-EAC121047D77}" dt="2023-01-16T20:52:10.170" v="256" actId="26606"/>
          <ac:spMkLst>
            <pc:docMk/>
            <pc:sldMk cId="23235775" sldId="914"/>
            <ac:spMk id="3" creationId="{4FAE7282-3B62-6FA9-1E2E-205293183861}"/>
          </ac:spMkLst>
        </pc:spChg>
        <pc:graphicFrameChg chg="add del">
          <ac:chgData name="Abby Teh" userId="c416d4b056fb18ac" providerId="LiveId" clId="{DC110015-BCD2-4677-8A37-EAC121047D77}" dt="2023-01-16T20:52:10.154" v="255" actId="26606"/>
          <ac:graphicFrameMkLst>
            <pc:docMk/>
            <pc:sldMk cId="23235775" sldId="914"/>
            <ac:graphicFrameMk id="5" creationId="{3466FDC8-A239-4368-AECF-8CBD038BB761}"/>
          </ac:graphicFrameMkLst>
        </pc:graphicFrameChg>
        <pc:graphicFrameChg chg="add">
          <ac:chgData name="Abby Teh" userId="c416d4b056fb18ac" providerId="LiveId" clId="{DC110015-BCD2-4677-8A37-EAC121047D77}" dt="2023-01-16T20:52:10.170" v="256" actId="26606"/>
          <ac:graphicFrameMkLst>
            <pc:docMk/>
            <pc:sldMk cId="23235775" sldId="914"/>
            <ac:graphicFrameMk id="7" creationId="{18C35B00-EC9E-3825-0C9C-789E671D6373}"/>
          </ac:graphicFrameMkLst>
        </pc:graphicFrameChg>
      </pc:sldChg>
      <pc:sldChg chg="addSp modSp mod setBg">
        <pc:chgData name="Abby Teh" userId="c416d4b056fb18ac" providerId="LiveId" clId="{DC110015-BCD2-4677-8A37-EAC121047D77}" dt="2023-01-16T20:51:28.872" v="253" actId="14100"/>
        <pc:sldMkLst>
          <pc:docMk/>
          <pc:sldMk cId="14472284" sldId="915"/>
        </pc:sldMkLst>
        <pc:spChg chg="mod">
          <ac:chgData name="Abby Teh" userId="c416d4b056fb18ac" providerId="LiveId" clId="{DC110015-BCD2-4677-8A37-EAC121047D77}" dt="2023-01-16T20:50:43.877" v="248" actId="26606"/>
          <ac:spMkLst>
            <pc:docMk/>
            <pc:sldMk cId="14472284" sldId="915"/>
            <ac:spMk id="2" creationId="{43E081B5-0A36-096A-E5C8-17A484EFAF26}"/>
          </ac:spMkLst>
        </pc:spChg>
        <pc:spChg chg="mod">
          <ac:chgData name="Abby Teh" userId="c416d4b056fb18ac" providerId="LiveId" clId="{DC110015-BCD2-4677-8A37-EAC121047D77}" dt="2023-01-16T20:51:28.872" v="253" actId="14100"/>
          <ac:spMkLst>
            <pc:docMk/>
            <pc:sldMk cId="14472284" sldId="915"/>
            <ac:spMk id="3" creationId="{24A1D27D-2A74-94D6-7F26-C5C0D5D9835F}"/>
          </ac:spMkLst>
        </pc:spChg>
        <pc:spChg chg="add">
          <ac:chgData name="Abby Teh" userId="c416d4b056fb18ac" providerId="LiveId" clId="{DC110015-BCD2-4677-8A37-EAC121047D77}" dt="2023-01-16T20:50:43.877" v="248" actId="26606"/>
          <ac:spMkLst>
            <pc:docMk/>
            <pc:sldMk cId="14472284" sldId="915"/>
            <ac:spMk id="8" creationId="{B1CCD5EF-766D-43B9-A25D-19122E5FB181}"/>
          </ac:spMkLst>
        </pc:spChg>
        <pc:spChg chg="add">
          <ac:chgData name="Abby Teh" userId="c416d4b056fb18ac" providerId="LiveId" clId="{DC110015-BCD2-4677-8A37-EAC121047D77}" dt="2023-01-16T20:50:43.877" v="248" actId="26606"/>
          <ac:spMkLst>
            <pc:docMk/>
            <pc:sldMk cId="14472284" sldId="915"/>
            <ac:spMk id="10" creationId="{FD9699C9-77F1-4E33-A750-CB78C7EA29E6}"/>
          </ac:spMkLst>
        </pc:spChg>
      </pc:sldChg>
      <pc:sldChg chg="modSp mod">
        <pc:chgData name="Abby Teh" userId="c416d4b056fb18ac" providerId="LiveId" clId="{DC110015-BCD2-4677-8A37-EAC121047D77}" dt="2023-01-16T20:30:38.953" v="228" actId="14100"/>
        <pc:sldMkLst>
          <pc:docMk/>
          <pc:sldMk cId="3852641713" sldId="919"/>
        </pc:sldMkLst>
        <pc:spChg chg="mod">
          <ac:chgData name="Abby Teh" userId="c416d4b056fb18ac" providerId="LiveId" clId="{DC110015-BCD2-4677-8A37-EAC121047D77}" dt="2023-01-16T20:30:05.387" v="218" actId="14100"/>
          <ac:spMkLst>
            <pc:docMk/>
            <pc:sldMk cId="3852641713" sldId="919"/>
            <ac:spMk id="2" creationId="{0B80F6DC-CD5C-E633-4951-7C9762891C09}"/>
          </ac:spMkLst>
        </pc:spChg>
        <pc:spChg chg="mod">
          <ac:chgData name="Abby Teh" userId="c416d4b056fb18ac" providerId="LiveId" clId="{DC110015-BCD2-4677-8A37-EAC121047D77}" dt="2023-01-16T20:30:38.953" v="228" actId="14100"/>
          <ac:spMkLst>
            <pc:docMk/>
            <pc:sldMk cId="3852641713" sldId="919"/>
            <ac:spMk id="3" creationId="{F8CF40DB-7599-04FC-B51A-21281C63FA78}"/>
          </ac:spMkLst>
        </pc:spChg>
      </pc:sldChg>
      <pc:sldChg chg="modSp mod">
        <pc:chgData name="Abby Teh" userId="c416d4b056fb18ac" providerId="LiveId" clId="{DC110015-BCD2-4677-8A37-EAC121047D77}" dt="2023-01-16T20:42:47.858" v="231" actId="14100"/>
        <pc:sldMkLst>
          <pc:docMk/>
          <pc:sldMk cId="818027142" sldId="920"/>
        </pc:sldMkLst>
        <pc:spChg chg="mod">
          <ac:chgData name="Abby Teh" userId="c416d4b056fb18ac" providerId="LiveId" clId="{DC110015-BCD2-4677-8A37-EAC121047D77}" dt="2023-01-16T20:42:47.858" v="231" actId="14100"/>
          <ac:spMkLst>
            <pc:docMk/>
            <pc:sldMk cId="818027142" sldId="920"/>
            <ac:spMk id="3" creationId="{24029122-2F4E-CD7B-1943-3E6545FDD2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885CA-BC34-422F-A7D4-4D35C97BCC6E}"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6653F2D9-A9E1-46C5-9663-996DA86CF768}">
      <dgm:prSet custT="1"/>
      <dgm:spPr/>
      <dgm:t>
        <a:bodyPr/>
        <a:lstStyle/>
        <a:p>
          <a:r>
            <a:rPr lang="en-US" sz="2000" b="1"/>
            <a:t>Both patients and dental health care personnel (DHCP) can be exposed to disease-causing organisms.</a:t>
          </a:r>
        </a:p>
      </dgm:t>
    </dgm:pt>
    <dgm:pt modelId="{D6377553-E308-4076-BE11-541E7C90C6CC}" type="parTrans" cxnId="{391FC3DB-65EE-41BF-A4CA-6DECC192255F}">
      <dgm:prSet/>
      <dgm:spPr/>
      <dgm:t>
        <a:bodyPr/>
        <a:lstStyle/>
        <a:p>
          <a:endParaRPr lang="en-US"/>
        </a:p>
      </dgm:t>
    </dgm:pt>
    <dgm:pt modelId="{39054A49-C3B1-4539-9013-C49722D6E0AD}" type="sibTrans" cxnId="{391FC3DB-65EE-41BF-A4CA-6DECC192255F}">
      <dgm:prSet phldrT="1" phldr="0" custT="1"/>
      <dgm:spPr/>
      <dgm:t>
        <a:bodyPr/>
        <a:lstStyle/>
        <a:p>
          <a:r>
            <a:rPr lang="en-US" sz="4000"/>
            <a:t>1</a:t>
          </a:r>
        </a:p>
      </dgm:t>
    </dgm:pt>
    <dgm:pt modelId="{A0BED230-77B9-4128-8A14-AB5D2FE88B8A}">
      <dgm:prSet custT="1"/>
      <dgm:spPr/>
      <dgm:t>
        <a:bodyPr/>
        <a:lstStyle/>
        <a:p>
          <a:r>
            <a:rPr lang="en-US" sz="2000" b="1"/>
            <a:t>Contact with blood, oral and respiratory secretions, and contaminated equipment occurs</a:t>
          </a:r>
          <a:r>
            <a:rPr lang="en-US" sz="1900"/>
            <a:t>.</a:t>
          </a:r>
        </a:p>
      </dgm:t>
    </dgm:pt>
    <dgm:pt modelId="{23234353-2DB3-4425-9509-828719E18350}" type="parTrans" cxnId="{D80FB6E1-1BE9-4277-8D5D-3B4712EC0F3B}">
      <dgm:prSet/>
      <dgm:spPr/>
      <dgm:t>
        <a:bodyPr/>
        <a:lstStyle/>
        <a:p>
          <a:endParaRPr lang="en-US"/>
        </a:p>
      </dgm:t>
    </dgm:pt>
    <dgm:pt modelId="{832D12B7-9A39-4E84-A3A1-5307F6360DEA}" type="sibTrans" cxnId="{D80FB6E1-1BE9-4277-8D5D-3B4712EC0F3B}">
      <dgm:prSet phldrT="2" phldr="0" custT="1"/>
      <dgm:spPr/>
      <dgm:t>
        <a:bodyPr/>
        <a:lstStyle/>
        <a:p>
          <a:r>
            <a:rPr lang="en-US" sz="4000"/>
            <a:t>2</a:t>
          </a:r>
        </a:p>
      </dgm:t>
    </dgm:pt>
    <dgm:pt modelId="{388FD022-9CE1-4B8E-AF45-D3265506EA57}">
      <dgm:prSet/>
      <dgm:spPr/>
      <dgm:t>
        <a:bodyPr/>
        <a:lstStyle/>
        <a:p>
          <a:r>
            <a:rPr lang="en-US" b="1"/>
            <a:t>Proper procedures can prevent transmission of infections among patients and DHCP.</a:t>
          </a:r>
        </a:p>
      </dgm:t>
    </dgm:pt>
    <dgm:pt modelId="{B1D17D02-C38A-427F-B2B0-C308D69BCD02}" type="parTrans" cxnId="{8E449B47-605E-489E-8B73-5A0E1ED3BC74}">
      <dgm:prSet/>
      <dgm:spPr/>
      <dgm:t>
        <a:bodyPr/>
        <a:lstStyle/>
        <a:p>
          <a:endParaRPr lang="en-US"/>
        </a:p>
      </dgm:t>
    </dgm:pt>
    <dgm:pt modelId="{4CBA9D2F-5E19-4800-9497-FFA8F71E26CD}" type="sibTrans" cxnId="{8E449B47-605E-489E-8B73-5A0E1ED3BC74}">
      <dgm:prSet phldrT="3" phldr="0" custT="1"/>
      <dgm:spPr/>
      <dgm:t>
        <a:bodyPr/>
        <a:lstStyle/>
        <a:p>
          <a:r>
            <a:rPr lang="en-US" sz="4000"/>
            <a:t>3</a:t>
          </a:r>
        </a:p>
      </dgm:t>
    </dgm:pt>
    <dgm:pt modelId="{98852551-2684-4396-9249-D2C071FDC36F}" type="pres">
      <dgm:prSet presAssocID="{FC9885CA-BC34-422F-A7D4-4D35C97BCC6E}" presName="Name0" presStyleCnt="0">
        <dgm:presLayoutVars>
          <dgm:animLvl val="lvl"/>
          <dgm:resizeHandles val="exact"/>
        </dgm:presLayoutVars>
      </dgm:prSet>
      <dgm:spPr/>
    </dgm:pt>
    <dgm:pt modelId="{39F806C9-B371-4520-8864-90C7A12C15E2}" type="pres">
      <dgm:prSet presAssocID="{6653F2D9-A9E1-46C5-9663-996DA86CF768}" presName="compositeNode" presStyleCnt="0">
        <dgm:presLayoutVars>
          <dgm:bulletEnabled val="1"/>
        </dgm:presLayoutVars>
      </dgm:prSet>
      <dgm:spPr/>
    </dgm:pt>
    <dgm:pt modelId="{A496B4AD-0B1F-4EB3-91CD-A35B36FD970A}" type="pres">
      <dgm:prSet presAssocID="{6653F2D9-A9E1-46C5-9663-996DA86CF768}" presName="bgRect" presStyleLbl="alignNode1" presStyleIdx="0" presStyleCnt="3" custScaleY="124424" custLinFactNeighborX="-6406" custLinFactNeighborY="716"/>
      <dgm:spPr/>
    </dgm:pt>
    <dgm:pt modelId="{65A893C0-75DD-4420-A753-78DAF42D256D}" type="pres">
      <dgm:prSet presAssocID="{39054A49-C3B1-4539-9013-C49722D6E0AD}" presName="sibTransNodeRect" presStyleLbl="alignNode1" presStyleIdx="0" presStyleCnt="3">
        <dgm:presLayoutVars>
          <dgm:chMax val="0"/>
          <dgm:bulletEnabled val="1"/>
        </dgm:presLayoutVars>
      </dgm:prSet>
      <dgm:spPr/>
    </dgm:pt>
    <dgm:pt modelId="{FD104DE8-C6A8-4064-81CD-16CCEBB03D1D}" type="pres">
      <dgm:prSet presAssocID="{6653F2D9-A9E1-46C5-9663-996DA86CF768}" presName="nodeRect" presStyleLbl="alignNode1" presStyleIdx="0" presStyleCnt="3">
        <dgm:presLayoutVars>
          <dgm:bulletEnabled val="1"/>
        </dgm:presLayoutVars>
      </dgm:prSet>
      <dgm:spPr/>
    </dgm:pt>
    <dgm:pt modelId="{0157E6C1-33CB-4A6C-8C9B-4E7F4628EBCA}" type="pres">
      <dgm:prSet presAssocID="{39054A49-C3B1-4539-9013-C49722D6E0AD}" presName="sibTrans" presStyleCnt="0"/>
      <dgm:spPr/>
    </dgm:pt>
    <dgm:pt modelId="{4DCE299D-6ADB-4815-B48E-32BAEA084BB3}" type="pres">
      <dgm:prSet presAssocID="{A0BED230-77B9-4128-8A14-AB5D2FE88B8A}" presName="compositeNode" presStyleCnt="0">
        <dgm:presLayoutVars>
          <dgm:bulletEnabled val="1"/>
        </dgm:presLayoutVars>
      </dgm:prSet>
      <dgm:spPr/>
    </dgm:pt>
    <dgm:pt modelId="{5B64DAF9-4016-4AD3-BDCA-4A7AA3345DE1}" type="pres">
      <dgm:prSet presAssocID="{A0BED230-77B9-4128-8A14-AB5D2FE88B8A}" presName="bgRect" presStyleLbl="alignNode1" presStyleIdx="1" presStyleCnt="3" custScaleY="122991"/>
      <dgm:spPr/>
    </dgm:pt>
    <dgm:pt modelId="{68199C29-099E-4A03-9BB8-7BFD7C871C8F}" type="pres">
      <dgm:prSet presAssocID="{832D12B7-9A39-4E84-A3A1-5307F6360DEA}" presName="sibTransNodeRect" presStyleLbl="alignNode1" presStyleIdx="1" presStyleCnt="3">
        <dgm:presLayoutVars>
          <dgm:chMax val="0"/>
          <dgm:bulletEnabled val="1"/>
        </dgm:presLayoutVars>
      </dgm:prSet>
      <dgm:spPr/>
    </dgm:pt>
    <dgm:pt modelId="{BC2C4050-9AC3-449A-B39A-18BD30456B4A}" type="pres">
      <dgm:prSet presAssocID="{A0BED230-77B9-4128-8A14-AB5D2FE88B8A}" presName="nodeRect" presStyleLbl="alignNode1" presStyleIdx="1" presStyleCnt="3">
        <dgm:presLayoutVars>
          <dgm:bulletEnabled val="1"/>
        </dgm:presLayoutVars>
      </dgm:prSet>
      <dgm:spPr/>
    </dgm:pt>
    <dgm:pt modelId="{186F1CCD-675D-4048-BC6E-358BD2D673EB}" type="pres">
      <dgm:prSet presAssocID="{832D12B7-9A39-4E84-A3A1-5307F6360DEA}" presName="sibTrans" presStyleCnt="0"/>
      <dgm:spPr/>
    </dgm:pt>
    <dgm:pt modelId="{41E00AEF-FAD0-46F3-BEBF-24DA66BF4C2E}" type="pres">
      <dgm:prSet presAssocID="{388FD022-9CE1-4B8E-AF45-D3265506EA57}" presName="compositeNode" presStyleCnt="0">
        <dgm:presLayoutVars>
          <dgm:bulletEnabled val="1"/>
        </dgm:presLayoutVars>
      </dgm:prSet>
      <dgm:spPr/>
    </dgm:pt>
    <dgm:pt modelId="{DC0B81CB-3828-4131-ABD5-BB63BE005966}" type="pres">
      <dgm:prSet presAssocID="{388FD022-9CE1-4B8E-AF45-D3265506EA57}" presName="bgRect" presStyleLbl="alignNode1" presStyleIdx="2" presStyleCnt="3" custScaleX="101701" custScaleY="123479"/>
      <dgm:spPr/>
    </dgm:pt>
    <dgm:pt modelId="{12289A60-2C49-4CC4-A029-D1D7BF1607AA}" type="pres">
      <dgm:prSet presAssocID="{4CBA9D2F-5E19-4800-9497-FFA8F71E26CD}" presName="sibTransNodeRect" presStyleLbl="alignNode1" presStyleIdx="2" presStyleCnt="3">
        <dgm:presLayoutVars>
          <dgm:chMax val="0"/>
          <dgm:bulletEnabled val="1"/>
        </dgm:presLayoutVars>
      </dgm:prSet>
      <dgm:spPr/>
    </dgm:pt>
    <dgm:pt modelId="{C61E008C-0B8B-479F-9D69-E2BECA318522}" type="pres">
      <dgm:prSet presAssocID="{388FD022-9CE1-4B8E-AF45-D3265506EA57}" presName="nodeRect" presStyleLbl="alignNode1" presStyleIdx="2" presStyleCnt="3">
        <dgm:presLayoutVars>
          <dgm:bulletEnabled val="1"/>
        </dgm:presLayoutVars>
      </dgm:prSet>
      <dgm:spPr/>
    </dgm:pt>
  </dgm:ptLst>
  <dgm:cxnLst>
    <dgm:cxn modelId="{E54F2F0D-4C19-4E2C-A3B4-BA7ADF9C1BFD}" type="presOf" srcId="{4CBA9D2F-5E19-4800-9497-FFA8F71E26CD}" destId="{12289A60-2C49-4CC4-A029-D1D7BF1607AA}" srcOrd="0" destOrd="0" presId="urn:microsoft.com/office/officeart/2016/7/layout/LinearBlockProcessNumbered"/>
    <dgm:cxn modelId="{38F3C22E-F24B-4FBA-BE8D-E9A97E84F434}" type="presOf" srcId="{388FD022-9CE1-4B8E-AF45-D3265506EA57}" destId="{DC0B81CB-3828-4131-ABD5-BB63BE005966}" srcOrd="0" destOrd="0" presId="urn:microsoft.com/office/officeart/2016/7/layout/LinearBlockProcessNumbered"/>
    <dgm:cxn modelId="{F7558C31-5936-4BAA-9732-EE5D555C1623}" type="presOf" srcId="{A0BED230-77B9-4128-8A14-AB5D2FE88B8A}" destId="{BC2C4050-9AC3-449A-B39A-18BD30456B4A}" srcOrd="1" destOrd="0" presId="urn:microsoft.com/office/officeart/2016/7/layout/LinearBlockProcessNumbered"/>
    <dgm:cxn modelId="{DBF7C434-8542-4C8A-AF11-296EB2114A49}" type="presOf" srcId="{6653F2D9-A9E1-46C5-9663-996DA86CF768}" destId="{FD104DE8-C6A8-4064-81CD-16CCEBB03D1D}" srcOrd="1" destOrd="0" presId="urn:microsoft.com/office/officeart/2016/7/layout/LinearBlockProcessNumbered"/>
    <dgm:cxn modelId="{8E449B47-605E-489E-8B73-5A0E1ED3BC74}" srcId="{FC9885CA-BC34-422F-A7D4-4D35C97BCC6E}" destId="{388FD022-9CE1-4B8E-AF45-D3265506EA57}" srcOrd="2" destOrd="0" parTransId="{B1D17D02-C38A-427F-B2B0-C308D69BCD02}" sibTransId="{4CBA9D2F-5E19-4800-9497-FFA8F71E26CD}"/>
    <dgm:cxn modelId="{8302DD4A-9604-42AF-BC8E-9EBAA7270B65}" type="presOf" srcId="{388FD022-9CE1-4B8E-AF45-D3265506EA57}" destId="{C61E008C-0B8B-479F-9D69-E2BECA318522}" srcOrd="1" destOrd="0" presId="urn:microsoft.com/office/officeart/2016/7/layout/LinearBlockProcessNumbered"/>
    <dgm:cxn modelId="{388FFC4C-EC23-4F06-8DBA-63DAFADDC119}" type="presOf" srcId="{FC9885CA-BC34-422F-A7D4-4D35C97BCC6E}" destId="{98852551-2684-4396-9249-D2C071FDC36F}" srcOrd="0" destOrd="0" presId="urn:microsoft.com/office/officeart/2016/7/layout/LinearBlockProcessNumbered"/>
    <dgm:cxn modelId="{5101697C-1832-4516-9129-136DACB378B8}" type="presOf" srcId="{6653F2D9-A9E1-46C5-9663-996DA86CF768}" destId="{A496B4AD-0B1F-4EB3-91CD-A35B36FD970A}" srcOrd="0" destOrd="0" presId="urn:microsoft.com/office/officeart/2016/7/layout/LinearBlockProcessNumbered"/>
    <dgm:cxn modelId="{8EC71D98-4972-4816-B55C-969335D48E28}" type="presOf" srcId="{832D12B7-9A39-4E84-A3A1-5307F6360DEA}" destId="{68199C29-099E-4A03-9BB8-7BFD7C871C8F}" srcOrd="0" destOrd="0" presId="urn:microsoft.com/office/officeart/2016/7/layout/LinearBlockProcessNumbered"/>
    <dgm:cxn modelId="{274615D5-60AD-43D7-ABF8-CC2D68893F7F}" type="presOf" srcId="{A0BED230-77B9-4128-8A14-AB5D2FE88B8A}" destId="{5B64DAF9-4016-4AD3-BDCA-4A7AA3345DE1}" srcOrd="0" destOrd="0" presId="urn:microsoft.com/office/officeart/2016/7/layout/LinearBlockProcessNumbered"/>
    <dgm:cxn modelId="{391FC3DB-65EE-41BF-A4CA-6DECC192255F}" srcId="{FC9885CA-BC34-422F-A7D4-4D35C97BCC6E}" destId="{6653F2D9-A9E1-46C5-9663-996DA86CF768}" srcOrd="0" destOrd="0" parTransId="{D6377553-E308-4076-BE11-541E7C90C6CC}" sibTransId="{39054A49-C3B1-4539-9013-C49722D6E0AD}"/>
    <dgm:cxn modelId="{D80FB6E1-1BE9-4277-8D5D-3B4712EC0F3B}" srcId="{FC9885CA-BC34-422F-A7D4-4D35C97BCC6E}" destId="{A0BED230-77B9-4128-8A14-AB5D2FE88B8A}" srcOrd="1" destOrd="0" parTransId="{23234353-2DB3-4425-9509-828719E18350}" sibTransId="{832D12B7-9A39-4E84-A3A1-5307F6360DEA}"/>
    <dgm:cxn modelId="{CE471FE4-000B-49FF-BE3E-30079385B1C9}" type="presOf" srcId="{39054A49-C3B1-4539-9013-C49722D6E0AD}" destId="{65A893C0-75DD-4420-A753-78DAF42D256D}" srcOrd="0" destOrd="0" presId="urn:microsoft.com/office/officeart/2016/7/layout/LinearBlockProcessNumbered"/>
    <dgm:cxn modelId="{4FBCA1D6-9BA0-4BCD-8071-95D5D01C1DCB}" type="presParOf" srcId="{98852551-2684-4396-9249-D2C071FDC36F}" destId="{39F806C9-B371-4520-8864-90C7A12C15E2}" srcOrd="0" destOrd="0" presId="urn:microsoft.com/office/officeart/2016/7/layout/LinearBlockProcessNumbered"/>
    <dgm:cxn modelId="{A7EAF479-133B-4C00-B9E9-E33A2B63C882}" type="presParOf" srcId="{39F806C9-B371-4520-8864-90C7A12C15E2}" destId="{A496B4AD-0B1F-4EB3-91CD-A35B36FD970A}" srcOrd="0" destOrd="0" presId="urn:microsoft.com/office/officeart/2016/7/layout/LinearBlockProcessNumbered"/>
    <dgm:cxn modelId="{8EBDD6E5-84D2-40E8-98A1-EE773826F9CC}" type="presParOf" srcId="{39F806C9-B371-4520-8864-90C7A12C15E2}" destId="{65A893C0-75DD-4420-A753-78DAF42D256D}" srcOrd="1" destOrd="0" presId="urn:microsoft.com/office/officeart/2016/7/layout/LinearBlockProcessNumbered"/>
    <dgm:cxn modelId="{2E60427A-A96E-4528-BE84-9A2ABF320004}" type="presParOf" srcId="{39F806C9-B371-4520-8864-90C7A12C15E2}" destId="{FD104DE8-C6A8-4064-81CD-16CCEBB03D1D}" srcOrd="2" destOrd="0" presId="urn:microsoft.com/office/officeart/2016/7/layout/LinearBlockProcessNumbered"/>
    <dgm:cxn modelId="{357DB5E9-3E78-40D6-A779-0787F83757BC}" type="presParOf" srcId="{98852551-2684-4396-9249-D2C071FDC36F}" destId="{0157E6C1-33CB-4A6C-8C9B-4E7F4628EBCA}" srcOrd="1" destOrd="0" presId="urn:microsoft.com/office/officeart/2016/7/layout/LinearBlockProcessNumbered"/>
    <dgm:cxn modelId="{61921FC8-8E7A-4A89-A3FB-E97ECAFD5C6B}" type="presParOf" srcId="{98852551-2684-4396-9249-D2C071FDC36F}" destId="{4DCE299D-6ADB-4815-B48E-32BAEA084BB3}" srcOrd="2" destOrd="0" presId="urn:microsoft.com/office/officeart/2016/7/layout/LinearBlockProcessNumbered"/>
    <dgm:cxn modelId="{D98972A8-6036-4682-8753-576BC94BA05F}" type="presParOf" srcId="{4DCE299D-6ADB-4815-B48E-32BAEA084BB3}" destId="{5B64DAF9-4016-4AD3-BDCA-4A7AA3345DE1}" srcOrd="0" destOrd="0" presId="urn:microsoft.com/office/officeart/2016/7/layout/LinearBlockProcessNumbered"/>
    <dgm:cxn modelId="{C834E590-CEA2-4A4A-9DAF-9651A40CE296}" type="presParOf" srcId="{4DCE299D-6ADB-4815-B48E-32BAEA084BB3}" destId="{68199C29-099E-4A03-9BB8-7BFD7C871C8F}" srcOrd="1" destOrd="0" presId="urn:microsoft.com/office/officeart/2016/7/layout/LinearBlockProcessNumbered"/>
    <dgm:cxn modelId="{73A27220-9EE4-4526-889E-0CED7FA2225C}" type="presParOf" srcId="{4DCE299D-6ADB-4815-B48E-32BAEA084BB3}" destId="{BC2C4050-9AC3-449A-B39A-18BD30456B4A}" srcOrd="2" destOrd="0" presId="urn:microsoft.com/office/officeart/2016/7/layout/LinearBlockProcessNumbered"/>
    <dgm:cxn modelId="{38321AD2-F9F2-4812-8553-65B79B6D5E30}" type="presParOf" srcId="{98852551-2684-4396-9249-D2C071FDC36F}" destId="{186F1CCD-675D-4048-BC6E-358BD2D673EB}" srcOrd="3" destOrd="0" presId="urn:microsoft.com/office/officeart/2016/7/layout/LinearBlockProcessNumbered"/>
    <dgm:cxn modelId="{07AD9CA3-2EC7-483D-9E5E-4B89E48FA58F}" type="presParOf" srcId="{98852551-2684-4396-9249-D2C071FDC36F}" destId="{41E00AEF-FAD0-46F3-BEBF-24DA66BF4C2E}" srcOrd="4" destOrd="0" presId="urn:microsoft.com/office/officeart/2016/7/layout/LinearBlockProcessNumbered"/>
    <dgm:cxn modelId="{3B4DAD8F-9FAA-4DA0-8E50-C0DF8F0C830B}" type="presParOf" srcId="{41E00AEF-FAD0-46F3-BEBF-24DA66BF4C2E}" destId="{DC0B81CB-3828-4131-ABD5-BB63BE005966}" srcOrd="0" destOrd="0" presId="urn:microsoft.com/office/officeart/2016/7/layout/LinearBlockProcessNumbered"/>
    <dgm:cxn modelId="{1270C9CB-2055-461F-8899-58CCFCE2A9A2}" type="presParOf" srcId="{41E00AEF-FAD0-46F3-BEBF-24DA66BF4C2E}" destId="{12289A60-2C49-4CC4-A029-D1D7BF1607AA}" srcOrd="1" destOrd="0" presId="urn:microsoft.com/office/officeart/2016/7/layout/LinearBlockProcessNumbered"/>
    <dgm:cxn modelId="{C7AC7300-5187-4376-BFD7-41C164E3A298}" type="presParOf" srcId="{41E00AEF-FAD0-46F3-BEBF-24DA66BF4C2E}" destId="{C61E008C-0B8B-479F-9D69-E2BECA31852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C42EA-F904-489A-A64E-9F79B8A90686}"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DE75F908-8887-4692-B6FA-D64F3FD95749}">
      <dgm:prSet/>
      <dgm:spPr/>
      <dgm:t>
        <a:bodyPr/>
        <a:lstStyle/>
        <a:p>
          <a:r>
            <a:rPr lang="en-US"/>
            <a:t>Patient to DHCP  - Highest Risk</a:t>
          </a:r>
        </a:p>
      </dgm:t>
    </dgm:pt>
    <dgm:pt modelId="{EDF0B415-2142-44BD-BD13-A882B7E7B039}" type="parTrans" cxnId="{F501237B-7AC0-4380-9D7B-2E36507DB5E2}">
      <dgm:prSet/>
      <dgm:spPr/>
      <dgm:t>
        <a:bodyPr/>
        <a:lstStyle/>
        <a:p>
          <a:endParaRPr lang="en-US"/>
        </a:p>
      </dgm:t>
    </dgm:pt>
    <dgm:pt modelId="{040BDAFD-6382-4EC6-B30A-7B9B1CDBEC87}" type="sibTrans" cxnId="{F501237B-7AC0-4380-9D7B-2E36507DB5E2}">
      <dgm:prSet/>
      <dgm:spPr/>
      <dgm:t>
        <a:bodyPr/>
        <a:lstStyle/>
        <a:p>
          <a:endParaRPr lang="en-US"/>
        </a:p>
      </dgm:t>
    </dgm:pt>
    <dgm:pt modelId="{E8164386-72CD-45FD-A277-5D1B421F18EA}">
      <dgm:prSet/>
      <dgm:spPr/>
      <dgm:t>
        <a:bodyPr/>
        <a:lstStyle/>
        <a:p>
          <a:r>
            <a:rPr lang="en-US"/>
            <a:t>DHCP to Patient</a:t>
          </a:r>
        </a:p>
      </dgm:t>
    </dgm:pt>
    <dgm:pt modelId="{A28EB936-7F04-4883-8E2B-54D244784B52}" type="parTrans" cxnId="{80263876-D5C3-49FF-BE34-E940A420F90C}">
      <dgm:prSet/>
      <dgm:spPr/>
      <dgm:t>
        <a:bodyPr/>
        <a:lstStyle/>
        <a:p>
          <a:endParaRPr lang="en-US"/>
        </a:p>
      </dgm:t>
    </dgm:pt>
    <dgm:pt modelId="{E9F85DD7-1756-46DC-980D-8C4DD655A690}" type="sibTrans" cxnId="{80263876-D5C3-49FF-BE34-E940A420F90C}">
      <dgm:prSet/>
      <dgm:spPr/>
      <dgm:t>
        <a:bodyPr/>
        <a:lstStyle/>
        <a:p>
          <a:endParaRPr lang="en-US"/>
        </a:p>
      </dgm:t>
    </dgm:pt>
    <dgm:pt modelId="{8630829E-EF11-4C62-8CD7-A777D714E1DF}">
      <dgm:prSet/>
      <dgm:spPr/>
      <dgm:t>
        <a:bodyPr/>
        <a:lstStyle/>
        <a:p>
          <a:r>
            <a:rPr lang="en-US"/>
            <a:t>Patient to Patient </a:t>
          </a:r>
        </a:p>
      </dgm:t>
    </dgm:pt>
    <dgm:pt modelId="{AC8E98DA-205A-487D-A7F0-AFA7B5129525}" type="parTrans" cxnId="{FFF8255D-B8F0-4339-ACC4-DA1821C6114F}">
      <dgm:prSet/>
      <dgm:spPr/>
      <dgm:t>
        <a:bodyPr/>
        <a:lstStyle/>
        <a:p>
          <a:endParaRPr lang="en-US"/>
        </a:p>
      </dgm:t>
    </dgm:pt>
    <dgm:pt modelId="{BCE9A2A1-E565-4643-A906-35FD12ED2804}" type="sibTrans" cxnId="{FFF8255D-B8F0-4339-ACC4-DA1821C6114F}">
      <dgm:prSet/>
      <dgm:spPr/>
      <dgm:t>
        <a:bodyPr/>
        <a:lstStyle/>
        <a:p>
          <a:endParaRPr lang="en-US"/>
        </a:p>
      </dgm:t>
    </dgm:pt>
    <dgm:pt modelId="{6ACEC227-C4B5-48BD-8A4F-B2233B7C5A39}">
      <dgm:prSet/>
      <dgm:spPr/>
      <dgm:t>
        <a:bodyPr/>
        <a:lstStyle/>
        <a:p>
          <a:r>
            <a:rPr lang="en-US"/>
            <a:t>Dental Office to Community  (including dental team’s family)</a:t>
          </a:r>
        </a:p>
      </dgm:t>
    </dgm:pt>
    <dgm:pt modelId="{3DAE65E6-61CE-4D35-9B26-016A07CAF12E}" type="parTrans" cxnId="{277E4A3C-AE2C-4055-A5D9-7E40E82D61B8}">
      <dgm:prSet/>
      <dgm:spPr/>
      <dgm:t>
        <a:bodyPr/>
        <a:lstStyle/>
        <a:p>
          <a:endParaRPr lang="en-US"/>
        </a:p>
      </dgm:t>
    </dgm:pt>
    <dgm:pt modelId="{106FE50C-5F62-4355-AAC1-ABB6048596BF}" type="sibTrans" cxnId="{277E4A3C-AE2C-4055-A5D9-7E40E82D61B8}">
      <dgm:prSet/>
      <dgm:spPr/>
      <dgm:t>
        <a:bodyPr/>
        <a:lstStyle/>
        <a:p>
          <a:endParaRPr lang="en-US"/>
        </a:p>
      </dgm:t>
    </dgm:pt>
    <dgm:pt modelId="{60038208-FF68-4FE3-866A-B76FC0E52587}">
      <dgm:prSet/>
      <dgm:spPr/>
      <dgm:t>
        <a:bodyPr/>
        <a:lstStyle/>
        <a:p>
          <a:r>
            <a:rPr lang="en-US"/>
            <a:t>Community to dental office to patient   </a:t>
          </a:r>
        </a:p>
      </dgm:t>
    </dgm:pt>
    <dgm:pt modelId="{4CD42535-7524-4F4F-A23E-AD0AD7B3DB08}" type="parTrans" cxnId="{3CAA8102-BDBC-4FEF-9D27-EE7A3E4A91FA}">
      <dgm:prSet/>
      <dgm:spPr/>
      <dgm:t>
        <a:bodyPr/>
        <a:lstStyle/>
        <a:p>
          <a:endParaRPr lang="en-US"/>
        </a:p>
      </dgm:t>
    </dgm:pt>
    <dgm:pt modelId="{751A993C-46A4-4043-93F3-4EC2A42BA62F}" type="sibTrans" cxnId="{3CAA8102-BDBC-4FEF-9D27-EE7A3E4A91FA}">
      <dgm:prSet/>
      <dgm:spPr/>
      <dgm:t>
        <a:bodyPr/>
        <a:lstStyle/>
        <a:p>
          <a:endParaRPr lang="en-US"/>
        </a:p>
      </dgm:t>
    </dgm:pt>
    <dgm:pt modelId="{6C416004-85BC-437E-AB75-D57EACF31BDF}" type="pres">
      <dgm:prSet presAssocID="{AAAC42EA-F904-489A-A64E-9F79B8A90686}" presName="linear" presStyleCnt="0">
        <dgm:presLayoutVars>
          <dgm:animLvl val="lvl"/>
          <dgm:resizeHandles val="exact"/>
        </dgm:presLayoutVars>
      </dgm:prSet>
      <dgm:spPr/>
    </dgm:pt>
    <dgm:pt modelId="{9E38B62A-AB9A-4FF0-A132-3D8F7D7A69DF}" type="pres">
      <dgm:prSet presAssocID="{DE75F908-8887-4692-B6FA-D64F3FD95749}" presName="parentText" presStyleLbl="node1" presStyleIdx="0" presStyleCnt="5">
        <dgm:presLayoutVars>
          <dgm:chMax val="0"/>
          <dgm:bulletEnabled val="1"/>
        </dgm:presLayoutVars>
      </dgm:prSet>
      <dgm:spPr/>
    </dgm:pt>
    <dgm:pt modelId="{7C8E7B6B-A4F4-4E48-AB69-F325B9FE5BE9}" type="pres">
      <dgm:prSet presAssocID="{040BDAFD-6382-4EC6-B30A-7B9B1CDBEC87}" presName="spacer" presStyleCnt="0"/>
      <dgm:spPr/>
    </dgm:pt>
    <dgm:pt modelId="{51654DB1-2254-4026-B628-56F6B0491DFE}" type="pres">
      <dgm:prSet presAssocID="{E8164386-72CD-45FD-A277-5D1B421F18EA}" presName="parentText" presStyleLbl="node1" presStyleIdx="1" presStyleCnt="5">
        <dgm:presLayoutVars>
          <dgm:chMax val="0"/>
          <dgm:bulletEnabled val="1"/>
        </dgm:presLayoutVars>
      </dgm:prSet>
      <dgm:spPr/>
    </dgm:pt>
    <dgm:pt modelId="{2D99BB72-C9D3-4317-9DC6-46B11AF84B21}" type="pres">
      <dgm:prSet presAssocID="{E9F85DD7-1756-46DC-980D-8C4DD655A690}" presName="spacer" presStyleCnt="0"/>
      <dgm:spPr/>
    </dgm:pt>
    <dgm:pt modelId="{46D4E265-48BE-4640-9DCB-1387E76D3D21}" type="pres">
      <dgm:prSet presAssocID="{8630829E-EF11-4C62-8CD7-A777D714E1DF}" presName="parentText" presStyleLbl="node1" presStyleIdx="2" presStyleCnt="5">
        <dgm:presLayoutVars>
          <dgm:chMax val="0"/>
          <dgm:bulletEnabled val="1"/>
        </dgm:presLayoutVars>
      </dgm:prSet>
      <dgm:spPr/>
    </dgm:pt>
    <dgm:pt modelId="{1D0859E0-B017-4F5A-B631-5CB6DA0844FA}" type="pres">
      <dgm:prSet presAssocID="{BCE9A2A1-E565-4643-A906-35FD12ED2804}" presName="spacer" presStyleCnt="0"/>
      <dgm:spPr/>
    </dgm:pt>
    <dgm:pt modelId="{1576FC72-B269-48D8-85DB-6A5A1EE70148}" type="pres">
      <dgm:prSet presAssocID="{6ACEC227-C4B5-48BD-8A4F-B2233B7C5A39}" presName="parentText" presStyleLbl="node1" presStyleIdx="3" presStyleCnt="5">
        <dgm:presLayoutVars>
          <dgm:chMax val="0"/>
          <dgm:bulletEnabled val="1"/>
        </dgm:presLayoutVars>
      </dgm:prSet>
      <dgm:spPr/>
    </dgm:pt>
    <dgm:pt modelId="{CB7CCDE6-B33D-452D-87B7-CC27562C7774}" type="pres">
      <dgm:prSet presAssocID="{106FE50C-5F62-4355-AAC1-ABB6048596BF}" presName="spacer" presStyleCnt="0"/>
      <dgm:spPr/>
    </dgm:pt>
    <dgm:pt modelId="{EAE4EC48-44F7-493A-B699-C89F3940858D}" type="pres">
      <dgm:prSet presAssocID="{60038208-FF68-4FE3-866A-B76FC0E52587}" presName="parentText" presStyleLbl="node1" presStyleIdx="4" presStyleCnt="5">
        <dgm:presLayoutVars>
          <dgm:chMax val="0"/>
          <dgm:bulletEnabled val="1"/>
        </dgm:presLayoutVars>
      </dgm:prSet>
      <dgm:spPr/>
    </dgm:pt>
  </dgm:ptLst>
  <dgm:cxnLst>
    <dgm:cxn modelId="{3CAA8102-BDBC-4FEF-9D27-EE7A3E4A91FA}" srcId="{AAAC42EA-F904-489A-A64E-9F79B8A90686}" destId="{60038208-FF68-4FE3-866A-B76FC0E52587}" srcOrd="4" destOrd="0" parTransId="{4CD42535-7524-4F4F-A23E-AD0AD7B3DB08}" sibTransId="{751A993C-46A4-4043-93F3-4EC2A42BA62F}"/>
    <dgm:cxn modelId="{9C0EF81D-AF01-455D-9FFD-D6B5BA35BF10}" type="presOf" srcId="{AAAC42EA-F904-489A-A64E-9F79B8A90686}" destId="{6C416004-85BC-437E-AB75-D57EACF31BDF}" srcOrd="0" destOrd="0" presId="urn:microsoft.com/office/officeart/2005/8/layout/vList2"/>
    <dgm:cxn modelId="{277E4A3C-AE2C-4055-A5D9-7E40E82D61B8}" srcId="{AAAC42EA-F904-489A-A64E-9F79B8A90686}" destId="{6ACEC227-C4B5-48BD-8A4F-B2233B7C5A39}" srcOrd="3" destOrd="0" parTransId="{3DAE65E6-61CE-4D35-9B26-016A07CAF12E}" sibTransId="{106FE50C-5F62-4355-AAC1-ABB6048596BF}"/>
    <dgm:cxn modelId="{FFF8255D-B8F0-4339-ACC4-DA1821C6114F}" srcId="{AAAC42EA-F904-489A-A64E-9F79B8A90686}" destId="{8630829E-EF11-4C62-8CD7-A777D714E1DF}" srcOrd="2" destOrd="0" parTransId="{AC8E98DA-205A-487D-A7F0-AFA7B5129525}" sibTransId="{BCE9A2A1-E565-4643-A906-35FD12ED2804}"/>
    <dgm:cxn modelId="{374D185E-4929-4C46-B9D1-459A737A7F57}" type="presOf" srcId="{DE75F908-8887-4692-B6FA-D64F3FD95749}" destId="{9E38B62A-AB9A-4FF0-A132-3D8F7D7A69DF}" srcOrd="0" destOrd="0" presId="urn:microsoft.com/office/officeart/2005/8/layout/vList2"/>
    <dgm:cxn modelId="{42CC3249-15D0-4F9D-ACD7-F2AF010B73B0}" type="presOf" srcId="{6ACEC227-C4B5-48BD-8A4F-B2233B7C5A39}" destId="{1576FC72-B269-48D8-85DB-6A5A1EE70148}" srcOrd="0" destOrd="0" presId="urn:microsoft.com/office/officeart/2005/8/layout/vList2"/>
    <dgm:cxn modelId="{80263876-D5C3-49FF-BE34-E940A420F90C}" srcId="{AAAC42EA-F904-489A-A64E-9F79B8A90686}" destId="{E8164386-72CD-45FD-A277-5D1B421F18EA}" srcOrd="1" destOrd="0" parTransId="{A28EB936-7F04-4883-8E2B-54D244784B52}" sibTransId="{E9F85DD7-1756-46DC-980D-8C4DD655A690}"/>
    <dgm:cxn modelId="{F501237B-7AC0-4380-9D7B-2E36507DB5E2}" srcId="{AAAC42EA-F904-489A-A64E-9F79B8A90686}" destId="{DE75F908-8887-4692-B6FA-D64F3FD95749}" srcOrd="0" destOrd="0" parTransId="{EDF0B415-2142-44BD-BD13-A882B7E7B039}" sibTransId="{040BDAFD-6382-4EC6-B30A-7B9B1CDBEC87}"/>
    <dgm:cxn modelId="{DAE0EBBA-48F2-4614-9B01-C503763E5FE0}" type="presOf" srcId="{8630829E-EF11-4C62-8CD7-A777D714E1DF}" destId="{46D4E265-48BE-4640-9DCB-1387E76D3D21}" srcOrd="0" destOrd="0" presId="urn:microsoft.com/office/officeart/2005/8/layout/vList2"/>
    <dgm:cxn modelId="{A0929FC8-C9A9-4685-B8B4-A2F1049ACCBD}" type="presOf" srcId="{60038208-FF68-4FE3-866A-B76FC0E52587}" destId="{EAE4EC48-44F7-493A-B699-C89F3940858D}" srcOrd="0" destOrd="0" presId="urn:microsoft.com/office/officeart/2005/8/layout/vList2"/>
    <dgm:cxn modelId="{6FDD93CB-D788-42EF-B118-5F0F4BD37702}" type="presOf" srcId="{E8164386-72CD-45FD-A277-5D1B421F18EA}" destId="{51654DB1-2254-4026-B628-56F6B0491DFE}" srcOrd="0" destOrd="0" presId="urn:microsoft.com/office/officeart/2005/8/layout/vList2"/>
    <dgm:cxn modelId="{3D4D2D2D-1902-4052-A508-D39100D50A8A}" type="presParOf" srcId="{6C416004-85BC-437E-AB75-D57EACF31BDF}" destId="{9E38B62A-AB9A-4FF0-A132-3D8F7D7A69DF}" srcOrd="0" destOrd="0" presId="urn:microsoft.com/office/officeart/2005/8/layout/vList2"/>
    <dgm:cxn modelId="{C9444EA2-9EFE-4ACE-8286-80EBF8E99845}" type="presParOf" srcId="{6C416004-85BC-437E-AB75-D57EACF31BDF}" destId="{7C8E7B6B-A4F4-4E48-AB69-F325B9FE5BE9}" srcOrd="1" destOrd="0" presId="urn:microsoft.com/office/officeart/2005/8/layout/vList2"/>
    <dgm:cxn modelId="{D77BC096-ED7B-4B34-84C3-EBA886AE3F5C}" type="presParOf" srcId="{6C416004-85BC-437E-AB75-D57EACF31BDF}" destId="{51654DB1-2254-4026-B628-56F6B0491DFE}" srcOrd="2" destOrd="0" presId="urn:microsoft.com/office/officeart/2005/8/layout/vList2"/>
    <dgm:cxn modelId="{9CF8F559-A82B-4110-94F5-51EF7D8F444B}" type="presParOf" srcId="{6C416004-85BC-437E-AB75-D57EACF31BDF}" destId="{2D99BB72-C9D3-4317-9DC6-46B11AF84B21}" srcOrd="3" destOrd="0" presId="urn:microsoft.com/office/officeart/2005/8/layout/vList2"/>
    <dgm:cxn modelId="{461B4397-8100-4E55-944A-3284D657C5B8}" type="presParOf" srcId="{6C416004-85BC-437E-AB75-D57EACF31BDF}" destId="{46D4E265-48BE-4640-9DCB-1387E76D3D21}" srcOrd="4" destOrd="0" presId="urn:microsoft.com/office/officeart/2005/8/layout/vList2"/>
    <dgm:cxn modelId="{85647A2C-802F-4CB3-A0B8-D7AEDE9BA715}" type="presParOf" srcId="{6C416004-85BC-437E-AB75-D57EACF31BDF}" destId="{1D0859E0-B017-4F5A-B631-5CB6DA0844FA}" srcOrd="5" destOrd="0" presId="urn:microsoft.com/office/officeart/2005/8/layout/vList2"/>
    <dgm:cxn modelId="{B874FC5A-9297-4491-B4D1-4F70263CBDED}" type="presParOf" srcId="{6C416004-85BC-437E-AB75-D57EACF31BDF}" destId="{1576FC72-B269-48D8-85DB-6A5A1EE70148}" srcOrd="6" destOrd="0" presId="urn:microsoft.com/office/officeart/2005/8/layout/vList2"/>
    <dgm:cxn modelId="{89624F56-F232-4038-B91D-914C192DCE7A}" type="presParOf" srcId="{6C416004-85BC-437E-AB75-D57EACF31BDF}" destId="{CB7CCDE6-B33D-452D-87B7-CC27562C7774}" srcOrd="7" destOrd="0" presId="urn:microsoft.com/office/officeart/2005/8/layout/vList2"/>
    <dgm:cxn modelId="{E074EDE8-6773-44B5-91F3-696AA48AB83E}" type="presParOf" srcId="{6C416004-85BC-437E-AB75-D57EACF31BDF}" destId="{EAE4EC48-44F7-493A-B699-C89F3940858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7EC361-6EA4-44F9-9CB6-14097A743FA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C34C934-EC91-40D8-960F-EA32D2496FBC}">
      <dgm:prSet/>
      <dgm:spPr/>
      <dgm:t>
        <a:bodyPr/>
        <a:lstStyle/>
        <a:p>
          <a:r>
            <a:rPr lang="en-US"/>
            <a:t>Display visual cues to remind staff and patients of proper ways to prevent spread of respiratory pathogens.</a:t>
          </a:r>
        </a:p>
      </dgm:t>
    </dgm:pt>
    <dgm:pt modelId="{D624B84C-6F97-4142-AA1C-63A366BF716C}" type="parTrans" cxnId="{929944A8-E926-403E-9A2D-F96686C9ADB5}">
      <dgm:prSet/>
      <dgm:spPr/>
      <dgm:t>
        <a:bodyPr/>
        <a:lstStyle/>
        <a:p>
          <a:endParaRPr lang="en-US"/>
        </a:p>
      </dgm:t>
    </dgm:pt>
    <dgm:pt modelId="{8F9E5D19-382F-4264-A1E5-5E7F7925651E}" type="sibTrans" cxnId="{929944A8-E926-403E-9A2D-F96686C9ADB5}">
      <dgm:prSet/>
      <dgm:spPr/>
      <dgm:t>
        <a:bodyPr/>
        <a:lstStyle/>
        <a:p>
          <a:endParaRPr lang="en-US"/>
        </a:p>
      </dgm:t>
    </dgm:pt>
    <dgm:pt modelId="{B9E48C03-DD08-45A8-9926-180A3B6A41B6}">
      <dgm:prSet/>
      <dgm:spPr/>
      <dgm:t>
        <a:bodyPr/>
        <a:lstStyle/>
        <a:p>
          <a:r>
            <a:rPr lang="en-US"/>
            <a:t>Related materials are available at Cover Your Cough and Important Notice to All Patients</a:t>
          </a:r>
        </a:p>
      </dgm:t>
    </dgm:pt>
    <dgm:pt modelId="{F33E5540-6C80-40DC-82FC-8037FA7FF77F}" type="parTrans" cxnId="{DA2BE4B4-5C91-421B-9894-D49F58FED835}">
      <dgm:prSet/>
      <dgm:spPr/>
      <dgm:t>
        <a:bodyPr/>
        <a:lstStyle/>
        <a:p>
          <a:endParaRPr lang="en-US"/>
        </a:p>
      </dgm:t>
    </dgm:pt>
    <dgm:pt modelId="{DC3D3BE4-FDBC-4A82-B023-1CAC1F7FE324}" type="sibTrans" cxnId="{DA2BE4B4-5C91-421B-9894-D49F58FED835}">
      <dgm:prSet/>
      <dgm:spPr/>
      <dgm:t>
        <a:bodyPr/>
        <a:lstStyle/>
        <a:p>
          <a:endParaRPr lang="en-US"/>
        </a:p>
      </dgm:t>
    </dgm:pt>
    <dgm:pt modelId="{75372042-934E-4E5D-A09B-93F51DB97F6E}" type="pres">
      <dgm:prSet presAssocID="{A27EC361-6EA4-44F9-9CB6-14097A743FA2}" presName="linear" presStyleCnt="0">
        <dgm:presLayoutVars>
          <dgm:animLvl val="lvl"/>
          <dgm:resizeHandles val="exact"/>
        </dgm:presLayoutVars>
      </dgm:prSet>
      <dgm:spPr/>
    </dgm:pt>
    <dgm:pt modelId="{2776B611-65B9-4E37-88FB-65E29C6B7C87}" type="pres">
      <dgm:prSet presAssocID="{3C34C934-EC91-40D8-960F-EA32D2496FBC}" presName="parentText" presStyleLbl="node1" presStyleIdx="0" presStyleCnt="2">
        <dgm:presLayoutVars>
          <dgm:chMax val="0"/>
          <dgm:bulletEnabled val="1"/>
        </dgm:presLayoutVars>
      </dgm:prSet>
      <dgm:spPr/>
    </dgm:pt>
    <dgm:pt modelId="{0215407F-2202-4F2C-B7F6-93B35F178C9D}" type="pres">
      <dgm:prSet presAssocID="{8F9E5D19-382F-4264-A1E5-5E7F7925651E}" presName="spacer" presStyleCnt="0"/>
      <dgm:spPr/>
    </dgm:pt>
    <dgm:pt modelId="{4FF7B214-0B11-4C22-B78E-D84632AB7C88}" type="pres">
      <dgm:prSet presAssocID="{B9E48C03-DD08-45A8-9926-180A3B6A41B6}" presName="parentText" presStyleLbl="node1" presStyleIdx="1" presStyleCnt="2">
        <dgm:presLayoutVars>
          <dgm:chMax val="0"/>
          <dgm:bulletEnabled val="1"/>
        </dgm:presLayoutVars>
      </dgm:prSet>
      <dgm:spPr/>
    </dgm:pt>
  </dgm:ptLst>
  <dgm:cxnLst>
    <dgm:cxn modelId="{9E960015-D07E-44C8-A106-F0106B1B49C0}" type="presOf" srcId="{3C34C934-EC91-40D8-960F-EA32D2496FBC}" destId="{2776B611-65B9-4E37-88FB-65E29C6B7C87}" srcOrd="0" destOrd="0" presId="urn:microsoft.com/office/officeart/2005/8/layout/vList2"/>
    <dgm:cxn modelId="{F3715F46-D861-4A31-97DB-1AEC2A664022}" type="presOf" srcId="{B9E48C03-DD08-45A8-9926-180A3B6A41B6}" destId="{4FF7B214-0B11-4C22-B78E-D84632AB7C88}" srcOrd="0" destOrd="0" presId="urn:microsoft.com/office/officeart/2005/8/layout/vList2"/>
    <dgm:cxn modelId="{72DFCB7D-F302-45BE-A73F-648C5C36A2C7}" type="presOf" srcId="{A27EC361-6EA4-44F9-9CB6-14097A743FA2}" destId="{75372042-934E-4E5D-A09B-93F51DB97F6E}" srcOrd="0" destOrd="0" presId="urn:microsoft.com/office/officeart/2005/8/layout/vList2"/>
    <dgm:cxn modelId="{929944A8-E926-403E-9A2D-F96686C9ADB5}" srcId="{A27EC361-6EA4-44F9-9CB6-14097A743FA2}" destId="{3C34C934-EC91-40D8-960F-EA32D2496FBC}" srcOrd="0" destOrd="0" parTransId="{D624B84C-6F97-4142-AA1C-63A366BF716C}" sibTransId="{8F9E5D19-382F-4264-A1E5-5E7F7925651E}"/>
    <dgm:cxn modelId="{DA2BE4B4-5C91-421B-9894-D49F58FED835}" srcId="{A27EC361-6EA4-44F9-9CB6-14097A743FA2}" destId="{B9E48C03-DD08-45A8-9926-180A3B6A41B6}" srcOrd="1" destOrd="0" parTransId="{F33E5540-6C80-40DC-82FC-8037FA7FF77F}" sibTransId="{DC3D3BE4-FDBC-4A82-B023-1CAC1F7FE324}"/>
    <dgm:cxn modelId="{ABCCA67F-E1EA-484E-B9B7-D9506297CF91}" type="presParOf" srcId="{75372042-934E-4E5D-A09B-93F51DB97F6E}" destId="{2776B611-65B9-4E37-88FB-65E29C6B7C87}" srcOrd="0" destOrd="0" presId="urn:microsoft.com/office/officeart/2005/8/layout/vList2"/>
    <dgm:cxn modelId="{ACD964CB-E09D-4FAE-90FD-8977A5232BE0}" type="presParOf" srcId="{75372042-934E-4E5D-A09B-93F51DB97F6E}" destId="{0215407F-2202-4F2C-B7F6-93B35F178C9D}" srcOrd="1" destOrd="0" presId="urn:microsoft.com/office/officeart/2005/8/layout/vList2"/>
    <dgm:cxn modelId="{02D313DE-731C-401B-9069-EAF66AB8078A}" type="presParOf" srcId="{75372042-934E-4E5D-A09B-93F51DB97F6E}" destId="{4FF7B214-0B11-4C22-B78E-D84632AB7C8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096789-8C3E-49E1-96D3-FDCC4B29D9A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E3BADD-7EBB-4168-9E02-4CFB01A74567}">
      <dgm:prSet/>
      <dgm:spPr/>
      <dgm:t>
        <a:bodyPr/>
        <a:lstStyle/>
        <a:p>
          <a:r>
            <a:rPr lang="en-US"/>
            <a:t>DHCP should be educated on how to prevent the spread of respiratory pathogens when in contact with people with symptoms.</a:t>
          </a:r>
        </a:p>
      </dgm:t>
    </dgm:pt>
    <dgm:pt modelId="{C3F8DB95-7E75-46B5-9FD1-2989641CBA06}" type="parTrans" cxnId="{ADBBED7A-AFE7-453B-B20A-33178AD904C6}">
      <dgm:prSet/>
      <dgm:spPr/>
      <dgm:t>
        <a:bodyPr/>
        <a:lstStyle/>
        <a:p>
          <a:endParaRPr lang="en-US"/>
        </a:p>
      </dgm:t>
    </dgm:pt>
    <dgm:pt modelId="{FAACE9A4-D2A5-4BCB-8054-A10563BDA354}" type="sibTrans" cxnId="{ADBBED7A-AFE7-453B-B20A-33178AD904C6}">
      <dgm:prSet/>
      <dgm:spPr/>
      <dgm:t>
        <a:bodyPr/>
        <a:lstStyle/>
        <a:p>
          <a:endParaRPr lang="en-US"/>
        </a:p>
      </dgm:t>
    </dgm:pt>
    <dgm:pt modelId="{6C9CA21B-0769-45C1-A39B-64B826F34D85}">
      <dgm:prSet/>
      <dgm:spPr/>
      <dgm:t>
        <a:bodyPr/>
        <a:lstStyle/>
        <a:p>
          <a:r>
            <a:rPr lang="en-US"/>
            <a:t>CDC recommends that health care workers get one dose of influenza vaccine annually.</a:t>
          </a:r>
        </a:p>
      </dgm:t>
    </dgm:pt>
    <dgm:pt modelId="{70F75384-E8D1-497C-ADEC-078EF2EF1F83}" type="parTrans" cxnId="{7C04F1CF-7950-48DD-AC17-4719464BB214}">
      <dgm:prSet/>
      <dgm:spPr/>
      <dgm:t>
        <a:bodyPr/>
        <a:lstStyle/>
        <a:p>
          <a:endParaRPr lang="en-US"/>
        </a:p>
      </dgm:t>
    </dgm:pt>
    <dgm:pt modelId="{18F9E44E-174E-45B2-BCB5-EDD52EFF62F0}" type="sibTrans" cxnId="{7C04F1CF-7950-48DD-AC17-4719464BB214}">
      <dgm:prSet/>
      <dgm:spPr/>
      <dgm:t>
        <a:bodyPr/>
        <a:lstStyle/>
        <a:p>
          <a:endParaRPr lang="en-US"/>
        </a:p>
      </dgm:t>
    </dgm:pt>
    <dgm:pt modelId="{1EB4372E-8419-4257-9E4F-675CBB4B13ED}" type="pres">
      <dgm:prSet presAssocID="{E3096789-8C3E-49E1-96D3-FDCC4B29D9A6}" presName="linear" presStyleCnt="0">
        <dgm:presLayoutVars>
          <dgm:animLvl val="lvl"/>
          <dgm:resizeHandles val="exact"/>
        </dgm:presLayoutVars>
      </dgm:prSet>
      <dgm:spPr/>
    </dgm:pt>
    <dgm:pt modelId="{3C92D7A7-3B74-4130-9F5C-10D5267C471E}" type="pres">
      <dgm:prSet presAssocID="{A3E3BADD-7EBB-4168-9E02-4CFB01A74567}" presName="parentText" presStyleLbl="node1" presStyleIdx="0" presStyleCnt="2">
        <dgm:presLayoutVars>
          <dgm:chMax val="0"/>
          <dgm:bulletEnabled val="1"/>
        </dgm:presLayoutVars>
      </dgm:prSet>
      <dgm:spPr/>
    </dgm:pt>
    <dgm:pt modelId="{9CFB5424-AD4E-4A68-BB82-D5BE1C46D528}" type="pres">
      <dgm:prSet presAssocID="{FAACE9A4-D2A5-4BCB-8054-A10563BDA354}" presName="spacer" presStyleCnt="0"/>
      <dgm:spPr/>
    </dgm:pt>
    <dgm:pt modelId="{673ED37A-2DB3-4E66-B777-D4015FFF9E88}" type="pres">
      <dgm:prSet presAssocID="{6C9CA21B-0769-45C1-A39B-64B826F34D85}" presName="parentText" presStyleLbl="node1" presStyleIdx="1" presStyleCnt="2">
        <dgm:presLayoutVars>
          <dgm:chMax val="0"/>
          <dgm:bulletEnabled val="1"/>
        </dgm:presLayoutVars>
      </dgm:prSet>
      <dgm:spPr/>
    </dgm:pt>
  </dgm:ptLst>
  <dgm:cxnLst>
    <dgm:cxn modelId="{1631FA09-0749-443B-BA3A-908A4FA232B7}" type="presOf" srcId="{6C9CA21B-0769-45C1-A39B-64B826F34D85}" destId="{673ED37A-2DB3-4E66-B777-D4015FFF9E88}" srcOrd="0" destOrd="0" presId="urn:microsoft.com/office/officeart/2005/8/layout/vList2"/>
    <dgm:cxn modelId="{9F58C375-43A1-49DC-B0E8-1C9D2707922A}" type="presOf" srcId="{E3096789-8C3E-49E1-96D3-FDCC4B29D9A6}" destId="{1EB4372E-8419-4257-9E4F-675CBB4B13ED}" srcOrd="0" destOrd="0" presId="urn:microsoft.com/office/officeart/2005/8/layout/vList2"/>
    <dgm:cxn modelId="{E293F979-70D4-43CA-BD26-000F5FE87257}" type="presOf" srcId="{A3E3BADD-7EBB-4168-9E02-4CFB01A74567}" destId="{3C92D7A7-3B74-4130-9F5C-10D5267C471E}" srcOrd="0" destOrd="0" presId="urn:microsoft.com/office/officeart/2005/8/layout/vList2"/>
    <dgm:cxn modelId="{ADBBED7A-AFE7-453B-B20A-33178AD904C6}" srcId="{E3096789-8C3E-49E1-96D3-FDCC4B29D9A6}" destId="{A3E3BADD-7EBB-4168-9E02-4CFB01A74567}" srcOrd="0" destOrd="0" parTransId="{C3F8DB95-7E75-46B5-9FD1-2989641CBA06}" sibTransId="{FAACE9A4-D2A5-4BCB-8054-A10563BDA354}"/>
    <dgm:cxn modelId="{7C04F1CF-7950-48DD-AC17-4719464BB214}" srcId="{E3096789-8C3E-49E1-96D3-FDCC4B29D9A6}" destId="{6C9CA21B-0769-45C1-A39B-64B826F34D85}" srcOrd="1" destOrd="0" parTransId="{70F75384-E8D1-497C-ADEC-078EF2EF1F83}" sibTransId="{18F9E44E-174E-45B2-BCB5-EDD52EFF62F0}"/>
    <dgm:cxn modelId="{533301A9-0C09-4834-9F7E-EA504DE40840}" type="presParOf" srcId="{1EB4372E-8419-4257-9E4F-675CBB4B13ED}" destId="{3C92D7A7-3B74-4130-9F5C-10D5267C471E}" srcOrd="0" destOrd="0" presId="urn:microsoft.com/office/officeart/2005/8/layout/vList2"/>
    <dgm:cxn modelId="{B054502A-08BA-431A-A422-E4A341278675}" type="presParOf" srcId="{1EB4372E-8419-4257-9E4F-675CBB4B13ED}" destId="{9CFB5424-AD4E-4A68-BB82-D5BE1C46D528}" srcOrd="1" destOrd="0" presId="urn:microsoft.com/office/officeart/2005/8/layout/vList2"/>
    <dgm:cxn modelId="{2B3D7AA2-0AC3-435C-860F-6043D33766E9}" type="presParOf" srcId="{1EB4372E-8419-4257-9E4F-675CBB4B13ED}" destId="{673ED37A-2DB3-4E66-B777-D4015FFF9E8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123027-A8E1-456A-BAFF-ED0889A8F882}" type="doc">
      <dgm:prSet loTypeId="urn:microsoft.com/office/officeart/2016/7/layout/BasicLinearProcessNumbered" loCatId="process" qsTypeId="urn:microsoft.com/office/officeart/2005/8/quickstyle/simple2" qsCatId="simple" csTypeId="urn:microsoft.com/office/officeart/2005/8/colors/colorful5" csCatId="colorful"/>
      <dgm:spPr/>
      <dgm:t>
        <a:bodyPr/>
        <a:lstStyle/>
        <a:p>
          <a:endParaRPr lang="en-US"/>
        </a:p>
      </dgm:t>
    </dgm:pt>
    <dgm:pt modelId="{0BF6083A-218C-47AE-9A61-9271B5E8B85F}">
      <dgm:prSet/>
      <dgm:spPr/>
      <dgm:t>
        <a:bodyPr/>
        <a:lstStyle/>
        <a:p>
          <a:r>
            <a:rPr lang="en-US"/>
            <a:t>Be Prepared </a:t>
          </a:r>
        </a:p>
      </dgm:t>
    </dgm:pt>
    <dgm:pt modelId="{6B33D2BE-E46B-4457-9B61-76109532D2F4}" type="parTrans" cxnId="{1DC2FF3D-4994-43E3-B1D1-F53DE74D846B}">
      <dgm:prSet/>
      <dgm:spPr/>
      <dgm:t>
        <a:bodyPr/>
        <a:lstStyle/>
        <a:p>
          <a:endParaRPr lang="en-US"/>
        </a:p>
      </dgm:t>
    </dgm:pt>
    <dgm:pt modelId="{FE4F1FA9-87F6-4BD8-B1C2-D4C366738938}" type="sibTrans" cxnId="{1DC2FF3D-4994-43E3-B1D1-F53DE74D846B}">
      <dgm:prSet phldrT="1" phldr="0"/>
      <dgm:spPr/>
      <dgm:t>
        <a:bodyPr/>
        <a:lstStyle/>
        <a:p>
          <a:r>
            <a:rPr lang="en-US"/>
            <a:t>1</a:t>
          </a:r>
        </a:p>
      </dgm:t>
    </dgm:pt>
    <dgm:pt modelId="{A0704B7D-BCF3-4D61-897E-A35E38F52F01}">
      <dgm:prSet/>
      <dgm:spPr/>
      <dgm:t>
        <a:bodyPr/>
        <a:lstStyle/>
        <a:p>
          <a:r>
            <a:rPr lang="en-US"/>
            <a:t>Be Aware </a:t>
          </a:r>
        </a:p>
      </dgm:t>
    </dgm:pt>
    <dgm:pt modelId="{AD1DFACE-7B73-488F-9BC6-FCDE82E40826}" type="parTrans" cxnId="{48A2CCAA-844D-42BB-A712-E1BE84809D87}">
      <dgm:prSet/>
      <dgm:spPr/>
      <dgm:t>
        <a:bodyPr/>
        <a:lstStyle/>
        <a:p>
          <a:endParaRPr lang="en-US"/>
        </a:p>
      </dgm:t>
    </dgm:pt>
    <dgm:pt modelId="{54A92FAE-FA16-4F3F-87E1-DC7AD00D2D0D}" type="sibTrans" cxnId="{48A2CCAA-844D-42BB-A712-E1BE84809D87}">
      <dgm:prSet phldrT="2" phldr="0"/>
      <dgm:spPr/>
      <dgm:t>
        <a:bodyPr/>
        <a:lstStyle/>
        <a:p>
          <a:r>
            <a:rPr lang="en-US"/>
            <a:t>2</a:t>
          </a:r>
        </a:p>
      </dgm:t>
    </dgm:pt>
    <dgm:pt modelId="{785C63B0-33BA-49D7-8D51-0C2F7414695B}">
      <dgm:prSet/>
      <dgm:spPr/>
      <dgm:t>
        <a:bodyPr/>
        <a:lstStyle/>
        <a:p>
          <a:r>
            <a:rPr lang="en-US"/>
            <a:t>Dispose with Care</a:t>
          </a:r>
        </a:p>
      </dgm:t>
    </dgm:pt>
    <dgm:pt modelId="{235DBDD2-7DDF-48C9-91C8-659828D130CB}" type="parTrans" cxnId="{6002C312-8661-4E8E-99ED-E2C25EB15106}">
      <dgm:prSet/>
      <dgm:spPr/>
      <dgm:t>
        <a:bodyPr/>
        <a:lstStyle/>
        <a:p>
          <a:endParaRPr lang="en-US"/>
        </a:p>
      </dgm:t>
    </dgm:pt>
    <dgm:pt modelId="{CA335B5C-FE15-41B2-8EE4-D4AA48EB35F6}" type="sibTrans" cxnId="{6002C312-8661-4E8E-99ED-E2C25EB15106}">
      <dgm:prSet phldrT="3" phldr="0"/>
      <dgm:spPr/>
      <dgm:t>
        <a:bodyPr/>
        <a:lstStyle/>
        <a:p>
          <a:r>
            <a:rPr lang="en-US"/>
            <a:t>3</a:t>
          </a:r>
        </a:p>
      </dgm:t>
    </dgm:pt>
    <dgm:pt modelId="{AC164254-505E-45D1-9E35-2CDD811AF70C}" type="pres">
      <dgm:prSet presAssocID="{E9123027-A8E1-456A-BAFF-ED0889A8F882}" presName="Name0" presStyleCnt="0">
        <dgm:presLayoutVars>
          <dgm:animLvl val="lvl"/>
          <dgm:resizeHandles val="exact"/>
        </dgm:presLayoutVars>
      </dgm:prSet>
      <dgm:spPr/>
    </dgm:pt>
    <dgm:pt modelId="{9B7B4815-FA4C-4FA3-8091-CB7C2C4AE65C}" type="pres">
      <dgm:prSet presAssocID="{0BF6083A-218C-47AE-9A61-9271B5E8B85F}" presName="compositeNode" presStyleCnt="0">
        <dgm:presLayoutVars>
          <dgm:bulletEnabled val="1"/>
        </dgm:presLayoutVars>
      </dgm:prSet>
      <dgm:spPr/>
    </dgm:pt>
    <dgm:pt modelId="{F53449EA-CA66-4E64-B43F-11FDFE7C645A}" type="pres">
      <dgm:prSet presAssocID="{0BF6083A-218C-47AE-9A61-9271B5E8B85F}" presName="bgRect" presStyleLbl="bgAccFollowNode1" presStyleIdx="0" presStyleCnt="3"/>
      <dgm:spPr/>
    </dgm:pt>
    <dgm:pt modelId="{D5B5AC87-00B7-4FF8-AE19-B02C7114BF79}" type="pres">
      <dgm:prSet presAssocID="{FE4F1FA9-87F6-4BD8-B1C2-D4C366738938}" presName="sibTransNodeCircle" presStyleLbl="alignNode1" presStyleIdx="0" presStyleCnt="6">
        <dgm:presLayoutVars>
          <dgm:chMax val="0"/>
          <dgm:bulletEnabled/>
        </dgm:presLayoutVars>
      </dgm:prSet>
      <dgm:spPr/>
    </dgm:pt>
    <dgm:pt modelId="{E84F72D4-E27F-4771-ABFC-3D9308EA73BB}" type="pres">
      <dgm:prSet presAssocID="{0BF6083A-218C-47AE-9A61-9271B5E8B85F}" presName="bottomLine" presStyleLbl="alignNode1" presStyleIdx="1" presStyleCnt="6">
        <dgm:presLayoutVars/>
      </dgm:prSet>
      <dgm:spPr/>
    </dgm:pt>
    <dgm:pt modelId="{676E0F6E-9795-45BE-A964-FC8DAE5AFF69}" type="pres">
      <dgm:prSet presAssocID="{0BF6083A-218C-47AE-9A61-9271B5E8B85F}" presName="nodeText" presStyleLbl="bgAccFollowNode1" presStyleIdx="0" presStyleCnt="3">
        <dgm:presLayoutVars>
          <dgm:bulletEnabled val="1"/>
        </dgm:presLayoutVars>
      </dgm:prSet>
      <dgm:spPr/>
    </dgm:pt>
    <dgm:pt modelId="{7A545EA0-AB8F-418F-827B-A52281C59FDD}" type="pres">
      <dgm:prSet presAssocID="{FE4F1FA9-87F6-4BD8-B1C2-D4C366738938}" presName="sibTrans" presStyleCnt="0"/>
      <dgm:spPr/>
    </dgm:pt>
    <dgm:pt modelId="{EAF26878-8A08-4802-B121-6BA1728BAD65}" type="pres">
      <dgm:prSet presAssocID="{A0704B7D-BCF3-4D61-897E-A35E38F52F01}" presName="compositeNode" presStyleCnt="0">
        <dgm:presLayoutVars>
          <dgm:bulletEnabled val="1"/>
        </dgm:presLayoutVars>
      </dgm:prSet>
      <dgm:spPr/>
    </dgm:pt>
    <dgm:pt modelId="{4CA29985-7EBD-429A-BECA-3BFC94ECC006}" type="pres">
      <dgm:prSet presAssocID="{A0704B7D-BCF3-4D61-897E-A35E38F52F01}" presName="bgRect" presStyleLbl="bgAccFollowNode1" presStyleIdx="1" presStyleCnt="3"/>
      <dgm:spPr/>
    </dgm:pt>
    <dgm:pt modelId="{F872A762-7FBB-4F89-96B3-35CBA6678A9E}" type="pres">
      <dgm:prSet presAssocID="{54A92FAE-FA16-4F3F-87E1-DC7AD00D2D0D}" presName="sibTransNodeCircle" presStyleLbl="alignNode1" presStyleIdx="2" presStyleCnt="6">
        <dgm:presLayoutVars>
          <dgm:chMax val="0"/>
          <dgm:bulletEnabled/>
        </dgm:presLayoutVars>
      </dgm:prSet>
      <dgm:spPr/>
    </dgm:pt>
    <dgm:pt modelId="{2D8B99DA-A1FD-46F7-A7CF-4640AAB96B9C}" type="pres">
      <dgm:prSet presAssocID="{A0704B7D-BCF3-4D61-897E-A35E38F52F01}" presName="bottomLine" presStyleLbl="alignNode1" presStyleIdx="3" presStyleCnt="6">
        <dgm:presLayoutVars/>
      </dgm:prSet>
      <dgm:spPr/>
    </dgm:pt>
    <dgm:pt modelId="{0456D9A1-0D5C-4486-9355-78FC9064306E}" type="pres">
      <dgm:prSet presAssocID="{A0704B7D-BCF3-4D61-897E-A35E38F52F01}" presName="nodeText" presStyleLbl="bgAccFollowNode1" presStyleIdx="1" presStyleCnt="3">
        <dgm:presLayoutVars>
          <dgm:bulletEnabled val="1"/>
        </dgm:presLayoutVars>
      </dgm:prSet>
      <dgm:spPr/>
    </dgm:pt>
    <dgm:pt modelId="{C4FF521A-F7F2-4BF1-AE17-9E54D1DE5902}" type="pres">
      <dgm:prSet presAssocID="{54A92FAE-FA16-4F3F-87E1-DC7AD00D2D0D}" presName="sibTrans" presStyleCnt="0"/>
      <dgm:spPr/>
    </dgm:pt>
    <dgm:pt modelId="{A30EE518-8F73-4836-AE10-4722BFE08B16}" type="pres">
      <dgm:prSet presAssocID="{785C63B0-33BA-49D7-8D51-0C2F7414695B}" presName="compositeNode" presStyleCnt="0">
        <dgm:presLayoutVars>
          <dgm:bulletEnabled val="1"/>
        </dgm:presLayoutVars>
      </dgm:prSet>
      <dgm:spPr/>
    </dgm:pt>
    <dgm:pt modelId="{DEA4957D-6336-4C12-90A3-AA3E2550000D}" type="pres">
      <dgm:prSet presAssocID="{785C63B0-33BA-49D7-8D51-0C2F7414695B}" presName="bgRect" presStyleLbl="bgAccFollowNode1" presStyleIdx="2" presStyleCnt="3"/>
      <dgm:spPr/>
    </dgm:pt>
    <dgm:pt modelId="{4D2D9EEB-34EA-447F-81F8-2382BF2CFD17}" type="pres">
      <dgm:prSet presAssocID="{CA335B5C-FE15-41B2-8EE4-D4AA48EB35F6}" presName="sibTransNodeCircle" presStyleLbl="alignNode1" presStyleIdx="4" presStyleCnt="6">
        <dgm:presLayoutVars>
          <dgm:chMax val="0"/>
          <dgm:bulletEnabled/>
        </dgm:presLayoutVars>
      </dgm:prSet>
      <dgm:spPr/>
    </dgm:pt>
    <dgm:pt modelId="{C290FC74-1015-495B-B7A0-0907EE23BF0B}" type="pres">
      <dgm:prSet presAssocID="{785C63B0-33BA-49D7-8D51-0C2F7414695B}" presName="bottomLine" presStyleLbl="alignNode1" presStyleIdx="5" presStyleCnt="6">
        <dgm:presLayoutVars/>
      </dgm:prSet>
      <dgm:spPr/>
    </dgm:pt>
    <dgm:pt modelId="{8935F936-45F2-4493-96BA-D55E4E13F0EC}" type="pres">
      <dgm:prSet presAssocID="{785C63B0-33BA-49D7-8D51-0C2F7414695B}" presName="nodeText" presStyleLbl="bgAccFollowNode1" presStyleIdx="2" presStyleCnt="3">
        <dgm:presLayoutVars>
          <dgm:bulletEnabled val="1"/>
        </dgm:presLayoutVars>
      </dgm:prSet>
      <dgm:spPr/>
    </dgm:pt>
  </dgm:ptLst>
  <dgm:cxnLst>
    <dgm:cxn modelId="{A67FD001-4EF9-44D5-A183-5C879626D7DD}" type="presOf" srcId="{A0704B7D-BCF3-4D61-897E-A35E38F52F01}" destId="{4CA29985-7EBD-429A-BECA-3BFC94ECC006}" srcOrd="0" destOrd="0" presId="urn:microsoft.com/office/officeart/2016/7/layout/BasicLinearProcessNumbered"/>
    <dgm:cxn modelId="{3767FE04-FA2D-4865-8ABD-3CBF89BA9CE9}" type="presOf" srcId="{FE4F1FA9-87F6-4BD8-B1C2-D4C366738938}" destId="{D5B5AC87-00B7-4FF8-AE19-B02C7114BF79}" srcOrd="0" destOrd="0" presId="urn:microsoft.com/office/officeart/2016/7/layout/BasicLinearProcessNumbered"/>
    <dgm:cxn modelId="{6002C312-8661-4E8E-99ED-E2C25EB15106}" srcId="{E9123027-A8E1-456A-BAFF-ED0889A8F882}" destId="{785C63B0-33BA-49D7-8D51-0C2F7414695B}" srcOrd="2" destOrd="0" parTransId="{235DBDD2-7DDF-48C9-91C8-659828D130CB}" sibTransId="{CA335B5C-FE15-41B2-8EE4-D4AA48EB35F6}"/>
    <dgm:cxn modelId="{A5512A1F-81FC-4E3E-B14D-523BD9C37C90}" type="presOf" srcId="{A0704B7D-BCF3-4D61-897E-A35E38F52F01}" destId="{0456D9A1-0D5C-4486-9355-78FC9064306E}" srcOrd="1" destOrd="0" presId="urn:microsoft.com/office/officeart/2016/7/layout/BasicLinearProcessNumbered"/>
    <dgm:cxn modelId="{AF60541F-E0E5-45C5-AC66-54E5AF762D14}" type="presOf" srcId="{785C63B0-33BA-49D7-8D51-0C2F7414695B}" destId="{DEA4957D-6336-4C12-90A3-AA3E2550000D}" srcOrd="0" destOrd="0" presId="urn:microsoft.com/office/officeart/2016/7/layout/BasicLinearProcessNumbered"/>
    <dgm:cxn modelId="{ABF77923-7347-4C6E-8047-9F46CB3409EB}" type="presOf" srcId="{CA335B5C-FE15-41B2-8EE4-D4AA48EB35F6}" destId="{4D2D9EEB-34EA-447F-81F8-2382BF2CFD17}" srcOrd="0" destOrd="0" presId="urn:microsoft.com/office/officeart/2016/7/layout/BasicLinearProcessNumbered"/>
    <dgm:cxn modelId="{1DC2FF3D-4994-43E3-B1D1-F53DE74D846B}" srcId="{E9123027-A8E1-456A-BAFF-ED0889A8F882}" destId="{0BF6083A-218C-47AE-9A61-9271B5E8B85F}" srcOrd="0" destOrd="0" parTransId="{6B33D2BE-E46B-4457-9B61-76109532D2F4}" sibTransId="{FE4F1FA9-87F6-4BD8-B1C2-D4C366738938}"/>
    <dgm:cxn modelId="{E6D2C350-70D0-482C-A509-10611421E236}" type="presOf" srcId="{0BF6083A-218C-47AE-9A61-9271B5E8B85F}" destId="{F53449EA-CA66-4E64-B43F-11FDFE7C645A}" srcOrd="0" destOrd="0" presId="urn:microsoft.com/office/officeart/2016/7/layout/BasicLinearProcessNumbered"/>
    <dgm:cxn modelId="{48A2CCAA-844D-42BB-A712-E1BE84809D87}" srcId="{E9123027-A8E1-456A-BAFF-ED0889A8F882}" destId="{A0704B7D-BCF3-4D61-897E-A35E38F52F01}" srcOrd="1" destOrd="0" parTransId="{AD1DFACE-7B73-488F-9BC6-FCDE82E40826}" sibTransId="{54A92FAE-FA16-4F3F-87E1-DC7AD00D2D0D}"/>
    <dgm:cxn modelId="{2D5CA3C0-5014-46C0-8B9E-A863ABF9CBFF}" type="presOf" srcId="{E9123027-A8E1-456A-BAFF-ED0889A8F882}" destId="{AC164254-505E-45D1-9E35-2CDD811AF70C}" srcOrd="0" destOrd="0" presId="urn:microsoft.com/office/officeart/2016/7/layout/BasicLinearProcessNumbered"/>
    <dgm:cxn modelId="{66CF9ECE-E5EE-4531-A9C2-6E2387CD01FA}" type="presOf" srcId="{0BF6083A-218C-47AE-9A61-9271B5E8B85F}" destId="{676E0F6E-9795-45BE-A964-FC8DAE5AFF69}" srcOrd="1" destOrd="0" presId="urn:microsoft.com/office/officeart/2016/7/layout/BasicLinearProcessNumbered"/>
    <dgm:cxn modelId="{675F46F2-DC67-47F3-99C7-BE9BC40AB7C4}" type="presOf" srcId="{54A92FAE-FA16-4F3F-87E1-DC7AD00D2D0D}" destId="{F872A762-7FBB-4F89-96B3-35CBA6678A9E}" srcOrd="0" destOrd="0" presId="urn:microsoft.com/office/officeart/2016/7/layout/BasicLinearProcessNumbered"/>
    <dgm:cxn modelId="{0A830BF9-C084-41EC-A296-E1A1CA87E8F9}" type="presOf" srcId="{785C63B0-33BA-49D7-8D51-0C2F7414695B}" destId="{8935F936-45F2-4493-96BA-D55E4E13F0EC}" srcOrd="1" destOrd="0" presId="urn:microsoft.com/office/officeart/2016/7/layout/BasicLinearProcessNumbered"/>
    <dgm:cxn modelId="{D86F5230-CE8D-484E-976D-2E6ABEFBFDDD}" type="presParOf" srcId="{AC164254-505E-45D1-9E35-2CDD811AF70C}" destId="{9B7B4815-FA4C-4FA3-8091-CB7C2C4AE65C}" srcOrd="0" destOrd="0" presId="urn:microsoft.com/office/officeart/2016/7/layout/BasicLinearProcessNumbered"/>
    <dgm:cxn modelId="{9598A71E-6246-44EE-9749-29275B3B0B8B}" type="presParOf" srcId="{9B7B4815-FA4C-4FA3-8091-CB7C2C4AE65C}" destId="{F53449EA-CA66-4E64-B43F-11FDFE7C645A}" srcOrd="0" destOrd="0" presId="urn:microsoft.com/office/officeart/2016/7/layout/BasicLinearProcessNumbered"/>
    <dgm:cxn modelId="{0A13E828-D872-4E36-AD0E-2932D165CF57}" type="presParOf" srcId="{9B7B4815-FA4C-4FA3-8091-CB7C2C4AE65C}" destId="{D5B5AC87-00B7-4FF8-AE19-B02C7114BF79}" srcOrd="1" destOrd="0" presId="urn:microsoft.com/office/officeart/2016/7/layout/BasicLinearProcessNumbered"/>
    <dgm:cxn modelId="{9F8780DC-AF02-4669-B0F3-8BBED6896FEF}" type="presParOf" srcId="{9B7B4815-FA4C-4FA3-8091-CB7C2C4AE65C}" destId="{E84F72D4-E27F-4771-ABFC-3D9308EA73BB}" srcOrd="2" destOrd="0" presId="urn:microsoft.com/office/officeart/2016/7/layout/BasicLinearProcessNumbered"/>
    <dgm:cxn modelId="{F28EAFCC-A3DE-46B4-B1A8-A959EA8BAC65}" type="presParOf" srcId="{9B7B4815-FA4C-4FA3-8091-CB7C2C4AE65C}" destId="{676E0F6E-9795-45BE-A964-FC8DAE5AFF69}" srcOrd="3" destOrd="0" presId="urn:microsoft.com/office/officeart/2016/7/layout/BasicLinearProcessNumbered"/>
    <dgm:cxn modelId="{C6077A35-3DC2-4A7C-852A-5D24CEAED3EC}" type="presParOf" srcId="{AC164254-505E-45D1-9E35-2CDD811AF70C}" destId="{7A545EA0-AB8F-418F-827B-A52281C59FDD}" srcOrd="1" destOrd="0" presId="urn:microsoft.com/office/officeart/2016/7/layout/BasicLinearProcessNumbered"/>
    <dgm:cxn modelId="{AD0404A6-9E32-4483-910C-94E2A99FF47A}" type="presParOf" srcId="{AC164254-505E-45D1-9E35-2CDD811AF70C}" destId="{EAF26878-8A08-4802-B121-6BA1728BAD65}" srcOrd="2" destOrd="0" presId="urn:microsoft.com/office/officeart/2016/7/layout/BasicLinearProcessNumbered"/>
    <dgm:cxn modelId="{9B8A5263-F024-4130-A2BF-3B9D1B95A740}" type="presParOf" srcId="{EAF26878-8A08-4802-B121-6BA1728BAD65}" destId="{4CA29985-7EBD-429A-BECA-3BFC94ECC006}" srcOrd="0" destOrd="0" presId="urn:microsoft.com/office/officeart/2016/7/layout/BasicLinearProcessNumbered"/>
    <dgm:cxn modelId="{7AC467AE-155F-4070-AECB-7A372CFDE408}" type="presParOf" srcId="{EAF26878-8A08-4802-B121-6BA1728BAD65}" destId="{F872A762-7FBB-4F89-96B3-35CBA6678A9E}" srcOrd="1" destOrd="0" presId="urn:microsoft.com/office/officeart/2016/7/layout/BasicLinearProcessNumbered"/>
    <dgm:cxn modelId="{21AE6F52-7473-4ABE-9131-5C85F2BE9DA0}" type="presParOf" srcId="{EAF26878-8A08-4802-B121-6BA1728BAD65}" destId="{2D8B99DA-A1FD-46F7-A7CF-4640AAB96B9C}" srcOrd="2" destOrd="0" presId="urn:microsoft.com/office/officeart/2016/7/layout/BasicLinearProcessNumbered"/>
    <dgm:cxn modelId="{AFA25718-48D3-45E6-B765-572B32D74715}" type="presParOf" srcId="{EAF26878-8A08-4802-B121-6BA1728BAD65}" destId="{0456D9A1-0D5C-4486-9355-78FC9064306E}" srcOrd="3" destOrd="0" presId="urn:microsoft.com/office/officeart/2016/7/layout/BasicLinearProcessNumbered"/>
    <dgm:cxn modelId="{8021C293-B8D0-43D3-A991-281A5488E67D}" type="presParOf" srcId="{AC164254-505E-45D1-9E35-2CDD811AF70C}" destId="{C4FF521A-F7F2-4BF1-AE17-9E54D1DE5902}" srcOrd="3" destOrd="0" presId="urn:microsoft.com/office/officeart/2016/7/layout/BasicLinearProcessNumbered"/>
    <dgm:cxn modelId="{B23888CD-C526-4982-9116-9F9076C35BCA}" type="presParOf" srcId="{AC164254-505E-45D1-9E35-2CDD811AF70C}" destId="{A30EE518-8F73-4836-AE10-4722BFE08B16}" srcOrd="4" destOrd="0" presId="urn:microsoft.com/office/officeart/2016/7/layout/BasicLinearProcessNumbered"/>
    <dgm:cxn modelId="{AA0343F9-72D9-47E5-9609-12487131B0A3}" type="presParOf" srcId="{A30EE518-8F73-4836-AE10-4722BFE08B16}" destId="{DEA4957D-6336-4C12-90A3-AA3E2550000D}" srcOrd="0" destOrd="0" presId="urn:microsoft.com/office/officeart/2016/7/layout/BasicLinearProcessNumbered"/>
    <dgm:cxn modelId="{04DEF14B-5BD2-4354-BAB6-2D4EAA5C6ECD}" type="presParOf" srcId="{A30EE518-8F73-4836-AE10-4722BFE08B16}" destId="{4D2D9EEB-34EA-447F-81F8-2382BF2CFD17}" srcOrd="1" destOrd="0" presId="urn:microsoft.com/office/officeart/2016/7/layout/BasicLinearProcessNumbered"/>
    <dgm:cxn modelId="{3CB69E8B-72CD-4F22-98AF-69C28AFEF5D0}" type="presParOf" srcId="{A30EE518-8F73-4836-AE10-4722BFE08B16}" destId="{C290FC74-1015-495B-B7A0-0907EE23BF0B}" srcOrd="2" destOrd="0" presId="urn:microsoft.com/office/officeart/2016/7/layout/BasicLinearProcessNumbered"/>
    <dgm:cxn modelId="{E7534CDD-1209-40D5-8121-91650F0EAD0F}" type="presParOf" srcId="{A30EE518-8F73-4836-AE10-4722BFE08B16}" destId="{8935F936-45F2-4493-96BA-D55E4E13F0E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05E8DA-FFDA-42DB-8735-EABEB6BBC7DA}"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B99DF8ED-AD1C-4B0E-8F86-B6F509961AC9}">
      <dgm:prSet/>
      <dgm:spPr/>
      <dgm:t>
        <a:bodyPr/>
        <a:lstStyle/>
        <a:p>
          <a:r>
            <a:rPr lang="en-US"/>
            <a:t>Developing evaluation criteria. </a:t>
          </a:r>
        </a:p>
      </dgm:t>
    </dgm:pt>
    <dgm:pt modelId="{34EB4D4F-2994-4BC0-B96A-F50261FC2A79}" type="parTrans" cxnId="{C4127C72-2232-4210-856F-7BEC983BCE55}">
      <dgm:prSet/>
      <dgm:spPr/>
      <dgm:t>
        <a:bodyPr/>
        <a:lstStyle/>
        <a:p>
          <a:endParaRPr lang="en-US"/>
        </a:p>
      </dgm:t>
    </dgm:pt>
    <dgm:pt modelId="{4409E6B5-40E8-450E-97CB-475168945DCF}" type="sibTrans" cxnId="{C4127C72-2232-4210-856F-7BEC983BCE55}">
      <dgm:prSet phldrT="1" phldr="0"/>
      <dgm:spPr/>
      <dgm:t>
        <a:bodyPr/>
        <a:lstStyle/>
        <a:p>
          <a:r>
            <a:rPr lang="en-US"/>
            <a:t>1</a:t>
          </a:r>
        </a:p>
      </dgm:t>
    </dgm:pt>
    <dgm:pt modelId="{DED102B0-1C41-49F6-8D5D-C3A059280B62}">
      <dgm:prSet/>
      <dgm:spPr/>
      <dgm:t>
        <a:bodyPr/>
        <a:lstStyle/>
        <a:p>
          <a:r>
            <a:rPr lang="en-US"/>
            <a:t>Screening devices. </a:t>
          </a:r>
        </a:p>
      </dgm:t>
    </dgm:pt>
    <dgm:pt modelId="{BF8A874B-FC61-436D-B360-46E19FFD2FD9}" type="parTrans" cxnId="{96FB3349-7B37-440D-8658-AD92E35927D9}">
      <dgm:prSet/>
      <dgm:spPr/>
      <dgm:t>
        <a:bodyPr/>
        <a:lstStyle/>
        <a:p>
          <a:endParaRPr lang="en-US"/>
        </a:p>
      </dgm:t>
    </dgm:pt>
    <dgm:pt modelId="{1A736ADE-ADD2-4D20-863F-92C3A7F500B2}" type="sibTrans" cxnId="{96FB3349-7B37-440D-8658-AD92E35927D9}">
      <dgm:prSet phldrT="2" phldr="0"/>
      <dgm:spPr/>
      <dgm:t>
        <a:bodyPr/>
        <a:lstStyle/>
        <a:p>
          <a:r>
            <a:rPr lang="en-US"/>
            <a:t>2</a:t>
          </a:r>
        </a:p>
      </dgm:t>
    </dgm:pt>
    <dgm:pt modelId="{34796386-0333-4D33-9070-079E30192530}">
      <dgm:prSet/>
      <dgm:spPr/>
      <dgm:t>
        <a:bodyPr/>
        <a:lstStyle/>
        <a:p>
          <a:r>
            <a:rPr lang="en-US"/>
            <a:t>Evaluating devices.</a:t>
          </a:r>
        </a:p>
      </dgm:t>
    </dgm:pt>
    <dgm:pt modelId="{C08BC4CA-8E42-438C-A92B-422D74F1E7AE}" type="parTrans" cxnId="{41A1A908-306A-4E46-8487-0B6382FD86C3}">
      <dgm:prSet/>
      <dgm:spPr/>
      <dgm:t>
        <a:bodyPr/>
        <a:lstStyle/>
        <a:p>
          <a:endParaRPr lang="en-US"/>
        </a:p>
      </dgm:t>
    </dgm:pt>
    <dgm:pt modelId="{24080AE1-091A-4A6B-81A2-275EF4B6101E}" type="sibTrans" cxnId="{41A1A908-306A-4E46-8487-0B6382FD86C3}">
      <dgm:prSet phldrT="3" phldr="0"/>
      <dgm:spPr/>
      <dgm:t>
        <a:bodyPr/>
        <a:lstStyle/>
        <a:p>
          <a:r>
            <a:rPr lang="en-US"/>
            <a:t>3</a:t>
          </a:r>
        </a:p>
      </dgm:t>
    </dgm:pt>
    <dgm:pt modelId="{7BA2AB54-9EA5-4E21-8D60-18ECB4E0E735}" type="pres">
      <dgm:prSet presAssocID="{E005E8DA-FFDA-42DB-8735-EABEB6BBC7DA}" presName="Name0" presStyleCnt="0">
        <dgm:presLayoutVars>
          <dgm:animLvl val="lvl"/>
          <dgm:resizeHandles val="exact"/>
        </dgm:presLayoutVars>
      </dgm:prSet>
      <dgm:spPr/>
    </dgm:pt>
    <dgm:pt modelId="{69442FA6-862C-465A-BC22-7C9B828EFED7}" type="pres">
      <dgm:prSet presAssocID="{B99DF8ED-AD1C-4B0E-8F86-B6F509961AC9}" presName="compositeNode" presStyleCnt="0">
        <dgm:presLayoutVars>
          <dgm:bulletEnabled val="1"/>
        </dgm:presLayoutVars>
      </dgm:prSet>
      <dgm:spPr/>
    </dgm:pt>
    <dgm:pt modelId="{E683BD32-F7E7-4D44-8265-24982D8E6242}" type="pres">
      <dgm:prSet presAssocID="{B99DF8ED-AD1C-4B0E-8F86-B6F509961AC9}" presName="bgRect" presStyleLbl="bgAccFollowNode1" presStyleIdx="0" presStyleCnt="3"/>
      <dgm:spPr/>
    </dgm:pt>
    <dgm:pt modelId="{98516071-D5CA-4894-AFC5-5C4AB4E204F2}" type="pres">
      <dgm:prSet presAssocID="{4409E6B5-40E8-450E-97CB-475168945DCF}" presName="sibTransNodeCircle" presStyleLbl="alignNode1" presStyleIdx="0" presStyleCnt="6">
        <dgm:presLayoutVars>
          <dgm:chMax val="0"/>
          <dgm:bulletEnabled/>
        </dgm:presLayoutVars>
      </dgm:prSet>
      <dgm:spPr/>
    </dgm:pt>
    <dgm:pt modelId="{62F9E9CC-B257-4B31-8BB2-0F056F9648CC}" type="pres">
      <dgm:prSet presAssocID="{B99DF8ED-AD1C-4B0E-8F86-B6F509961AC9}" presName="bottomLine" presStyleLbl="alignNode1" presStyleIdx="1" presStyleCnt="6">
        <dgm:presLayoutVars/>
      </dgm:prSet>
      <dgm:spPr/>
    </dgm:pt>
    <dgm:pt modelId="{45846FE7-5F09-42EC-BEC7-8324CC526419}" type="pres">
      <dgm:prSet presAssocID="{B99DF8ED-AD1C-4B0E-8F86-B6F509961AC9}" presName="nodeText" presStyleLbl="bgAccFollowNode1" presStyleIdx="0" presStyleCnt="3">
        <dgm:presLayoutVars>
          <dgm:bulletEnabled val="1"/>
        </dgm:presLayoutVars>
      </dgm:prSet>
      <dgm:spPr/>
    </dgm:pt>
    <dgm:pt modelId="{4A007561-6871-4564-A41A-4CC14040ECF3}" type="pres">
      <dgm:prSet presAssocID="{4409E6B5-40E8-450E-97CB-475168945DCF}" presName="sibTrans" presStyleCnt="0"/>
      <dgm:spPr/>
    </dgm:pt>
    <dgm:pt modelId="{1EBA695F-9ED8-423E-9DCA-0D0522EB9B43}" type="pres">
      <dgm:prSet presAssocID="{DED102B0-1C41-49F6-8D5D-C3A059280B62}" presName="compositeNode" presStyleCnt="0">
        <dgm:presLayoutVars>
          <dgm:bulletEnabled val="1"/>
        </dgm:presLayoutVars>
      </dgm:prSet>
      <dgm:spPr/>
    </dgm:pt>
    <dgm:pt modelId="{215882BA-7956-43BB-B47E-2FFE6BF3751B}" type="pres">
      <dgm:prSet presAssocID="{DED102B0-1C41-49F6-8D5D-C3A059280B62}" presName="bgRect" presStyleLbl="bgAccFollowNode1" presStyleIdx="1" presStyleCnt="3"/>
      <dgm:spPr/>
    </dgm:pt>
    <dgm:pt modelId="{2C97227C-F06B-435B-A47A-C8DE0089CB45}" type="pres">
      <dgm:prSet presAssocID="{1A736ADE-ADD2-4D20-863F-92C3A7F500B2}" presName="sibTransNodeCircle" presStyleLbl="alignNode1" presStyleIdx="2" presStyleCnt="6">
        <dgm:presLayoutVars>
          <dgm:chMax val="0"/>
          <dgm:bulletEnabled/>
        </dgm:presLayoutVars>
      </dgm:prSet>
      <dgm:spPr/>
    </dgm:pt>
    <dgm:pt modelId="{A0FC1F73-D8D7-4491-BB24-8EBD5B4486FD}" type="pres">
      <dgm:prSet presAssocID="{DED102B0-1C41-49F6-8D5D-C3A059280B62}" presName="bottomLine" presStyleLbl="alignNode1" presStyleIdx="3" presStyleCnt="6">
        <dgm:presLayoutVars/>
      </dgm:prSet>
      <dgm:spPr/>
    </dgm:pt>
    <dgm:pt modelId="{05399DED-6170-43AB-8559-1D8CF1FDDB6A}" type="pres">
      <dgm:prSet presAssocID="{DED102B0-1C41-49F6-8D5D-C3A059280B62}" presName="nodeText" presStyleLbl="bgAccFollowNode1" presStyleIdx="1" presStyleCnt="3">
        <dgm:presLayoutVars>
          <dgm:bulletEnabled val="1"/>
        </dgm:presLayoutVars>
      </dgm:prSet>
      <dgm:spPr/>
    </dgm:pt>
    <dgm:pt modelId="{1DEB69C7-5AEC-4A41-A18B-565CFF704FA2}" type="pres">
      <dgm:prSet presAssocID="{1A736ADE-ADD2-4D20-863F-92C3A7F500B2}" presName="sibTrans" presStyleCnt="0"/>
      <dgm:spPr/>
    </dgm:pt>
    <dgm:pt modelId="{E7195BCE-F08F-4A41-A2EE-6CED88C97F22}" type="pres">
      <dgm:prSet presAssocID="{34796386-0333-4D33-9070-079E30192530}" presName="compositeNode" presStyleCnt="0">
        <dgm:presLayoutVars>
          <dgm:bulletEnabled val="1"/>
        </dgm:presLayoutVars>
      </dgm:prSet>
      <dgm:spPr/>
    </dgm:pt>
    <dgm:pt modelId="{AFA25A70-0A26-47F5-B0C8-22DC0C1A3930}" type="pres">
      <dgm:prSet presAssocID="{34796386-0333-4D33-9070-079E30192530}" presName="bgRect" presStyleLbl="bgAccFollowNode1" presStyleIdx="2" presStyleCnt="3"/>
      <dgm:spPr/>
    </dgm:pt>
    <dgm:pt modelId="{BE1B9C87-1DCB-43C4-AF69-76ECFF0A99DF}" type="pres">
      <dgm:prSet presAssocID="{24080AE1-091A-4A6B-81A2-275EF4B6101E}" presName="sibTransNodeCircle" presStyleLbl="alignNode1" presStyleIdx="4" presStyleCnt="6">
        <dgm:presLayoutVars>
          <dgm:chMax val="0"/>
          <dgm:bulletEnabled/>
        </dgm:presLayoutVars>
      </dgm:prSet>
      <dgm:spPr/>
    </dgm:pt>
    <dgm:pt modelId="{7B630FB5-C032-4B91-9711-B391586276A5}" type="pres">
      <dgm:prSet presAssocID="{34796386-0333-4D33-9070-079E30192530}" presName="bottomLine" presStyleLbl="alignNode1" presStyleIdx="5" presStyleCnt="6">
        <dgm:presLayoutVars/>
      </dgm:prSet>
      <dgm:spPr/>
    </dgm:pt>
    <dgm:pt modelId="{63234466-ED96-428B-BD6B-6DBA5EA14904}" type="pres">
      <dgm:prSet presAssocID="{34796386-0333-4D33-9070-079E30192530}" presName="nodeText" presStyleLbl="bgAccFollowNode1" presStyleIdx="2" presStyleCnt="3">
        <dgm:presLayoutVars>
          <dgm:bulletEnabled val="1"/>
        </dgm:presLayoutVars>
      </dgm:prSet>
      <dgm:spPr/>
    </dgm:pt>
  </dgm:ptLst>
  <dgm:cxnLst>
    <dgm:cxn modelId="{41A1A908-306A-4E46-8487-0B6382FD86C3}" srcId="{E005E8DA-FFDA-42DB-8735-EABEB6BBC7DA}" destId="{34796386-0333-4D33-9070-079E30192530}" srcOrd="2" destOrd="0" parTransId="{C08BC4CA-8E42-438C-A92B-422D74F1E7AE}" sibTransId="{24080AE1-091A-4A6B-81A2-275EF4B6101E}"/>
    <dgm:cxn modelId="{A1BEB811-BD41-46C1-950E-832B9DA9BAEC}" type="presOf" srcId="{1A736ADE-ADD2-4D20-863F-92C3A7F500B2}" destId="{2C97227C-F06B-435B-A47A-C8DE0089CB45}" srcOrd="0" destOrd="0" presId="urn:microsoft.com/office/officeart/2016/7/layout/BasicLinearProcessNumbered"/>
    <dgm:cxn modelId="{4B929E25-A115-426E-AB55-92CC259D370D}" type="presOf" srcId="{4409E6B5-40E8-450E-97CB-475168945DCF}" destId="{98516071-D5CA-4894-AFC5-5C4AB4E204F2}" srcOrd="0" destOrd="0" presId="urn:microsoft.com/office/officeart/2016/7/layout/BasicLinearProcessNumbered"/>
    <dgm:cxn modelId="{81150F64-C4B0-4FD4-A690-FBDAC2F96C8E}" type="presOf" srcId="{B99DF8ED-AD1C-4B0E-8F86-B6F509961AC9}" destId="{45846FE7-5F09-42EC-BEC7-8324CC526419}" srcOrd="1" destOrd="0" presId="urn:microsoft.com/office/officeart/2016/7/layout/BasicLinearProcessNumbered"/>
    <dgm:cxn modelId="{96FB3349-7B37-440D-8658-AD92E35927D9}" srcId="{E005E8DA-FFDA-42DB-8735-EABEB6BBC7DA}" destId="{DED102B0-1C41-49F6-8D5D-C3A059280B62}" srcOrd="1" destOrd="0" parTransId="{BF8A874B-FC61-436D-B360-46E19FFD2FD9}" sibTransId="{1A736ADE-ADD2-4D20-863F-92C3A7F500B2}"/>
    <dgm:cxn modelId="{C4127C72-2232-4210-856F-7BEC983BCE55}" srcId="{E005E8DA-FFDA-42DB-8735-EABEB6BBC7DA}" destId="{B99DF8ED-AD1C-4B0E-8F86-B6F509961AC9}" srcOrd="0" destOrd="0" parTransId="{34EB4D4F-2994-4BC0-B96A-F50261FC2A79}" sibTransId="{4409E6B5-40E8-450E-97CB-475168945DCF}"/>
    <dgm:cxn modelId="{E9011155-9236-4BE9-B73D-0B90EF89B4ED}" type="presOf" srcId="{24080AE1-091A-4A6B-81A2-275EF4B6101E}" destId="{BE1B9C87-1DCB-43C4-AF69-76ECFF0A99DF}" srcOrd="0" destOrd="0" presId="urn:microsoft.com/office/officeart/2016/7/layout/BasicLinearProcessNumbered"/>
    <dgm:cxn modelId="{466BDE9E-AE2F-4905-9B2E-A6ED58485E6D}" type="presOf" srcId="{34796386-0333-4D33-9070-079E30192530}" destId="{AFA25A70-0A26-47F5-B0C8-22DC0C1A3930}" srcOrd="0" destOrd="0" presId="urn:microsoft.com/office/officeart/2016/7/layout/BasicLinearProcessNumbered"/>
    <dgm:cxn modelId="{FD92E7AB-F1F1-465D-A4F4-1040332AC403}" type="presOf" srcId="{DED102B0-1C41-49F6-8D5D-C3A059280B62}" destId="{215882BA-7956-43BB-B47E-2FFE6BF3751B}" srcOrd="0" destOrd="0" presId="urn:microsoft.com/office/officeart/2016/7/layout/BasicLinearProcessNumbered"/>
    <dgm:cxn modelId="{CEEF2CC2-8CC9-4B36-9B85-EB14C35F70ED}" type="presOf" srcId="{E005E8DA-FFDA-42DB-8735-EABEB6BBC7DA}" destId="{7BA2AB54-9EA5-4E21-8D60-18ECB4E0E735}" srcOrd="0" destOrd="0" presId="urn:microsoft.com/office/officeart/2016/7/layout/BasicLinearProcessNumbered"/>
    <dgm:cxn modelId="{6732BFD0-439F-4C4E-8A53-431B5EF25811}" type="presOf" srcId="{DED102B0-1C41-49F6-8D5D-C3A059280B62}" destId="{05399DED-6170-43AB-8559-1D8CF1FDDB6A}" srcOrd="1" destOrd="0" presId="urn:microsoft.com/office/officeart/2016/7/layout/BasicLinearProcessNumbered"/>
    <dgm:cxn modelId="{D01BC7F3-68F9-4BC4-857B-3C3C93A70C95}" type="presOf" srcId="{34796386-0333-4D33-9070-079E30192530}" destId="{63234466-ED96-428B-BD6B-6DBA5EA14904}" srcOrd="1" destOrd="0" presId="urn:microsoft.com/office/officeart/2016/7/layout/BasicLinearProcessNumbered"/>
    <dgm:cxn modelId="{F89A68FF-3A77-40FD-86BD-16624966B9B0}" type="presOf" srcId="{B99DF8ED-AD1C-4B0E-8F86-B6F509961AC9}" destId="{E683BD32-F7E7-4D44-8265-24982D8E6242}" srcOrd="0" destOrd="0" presId="urn:microsoft.com/office/officeart/2016/7/layout/BasicLinearProcessNumbered"/>
    <dgm:cxn modelId="{149EFBFC-955D-4D03-94A1-37C5B015B56D}" type="presParOf" srcId="{7BA2AB54-9EA5-4E21-8D60-18ECB4E0E735}" destId="{69442FA6-862C-465A-BC22-7C9B828EFED7}" srcOrd="0" destOrd="0" presId="urn:microsoft.com/office/officeart/2016/7/layout/BasicLinearProcessNumbered"/>
    <dgm:cxn modelId="{26F685DE-108B-4B8A-AF36-5FF4F0A7ADEF}" type="presParOf" srcId="{69442FA6-862C-465A-BC22-7C9B828EFED7}" destId="{E683BD32-F7E7-4D44-8265-24982D8E6242}" srcOrd="0" destOrd="0" presId="urn:microsoft.com/office/officeart/2016/7/layout/BasicLinearProcessNumbered"/>
    <dgm:cxn modelId="{A9029B93-D8AE-4AD2-B6B0-22B09B84A870}" type="presParOf" srcId="{69442FA6-862C-465A-BC22-7C9B828EFED7}" destId="{98516071-D5CA-4894-AFC5-5C4AB4E204F2}" srcOrd="1" destOrd="0" presId="urn:microsoft.com/office/officeart/2016/7/layout/BasicLinearProcessNumbered"/>
    <dgm:cxn modelId="{072ACB8E-8030-4A02-A9CC-AC26EAF868DE}" type="presParOf" srcId="{69442FA6-862C-465A-BC22-7C9B828EFED7}" destId="{62F9E9CC-B257-4B31-8BB2-0F056F9648CC}" srcOrd="2" destOrd="0" presId="urn:microsoft.com/office/officeart/2016/7/layout/BasicLinearProcessNumbered"/>
    <dgm:cxn modelId="{C76DA848-2EA9-4B14-8D36-29440983389A}" type="presParOf" srcId="{69442FA6-862C-465A-BC22-7C9B828EFED7}" destId="{45846FE7-5F09-42EC-BEC7-8324CC526419}" srcOrd="3" destOrd="0" presId="urn:microsoft.com/office/officeart/2016/7/layout/BasicLinearProcessNumbered"/>
    <dgm:cxn modelId="{76DAC557-FDC8-4769-8073-552CA4257195}" type="presParOf" srcId="{7BA2AB54-9EA5-4E21-8D60-18ECB4E0E735}" destId="{4A007561-6871-4564-A41A-4CC14040ECF3}" srcOrd="1" destOrd="0" presId="urn:microsoft.com/office/officeart/2016/7/layout/BasicLinearProcessNumbered"/>
    <dgm:cxn modelId="{EF16C7C1-DA99-40B8-B1B0-D19BF0CDD42C}" type="presParOf" srcId="{7BA2AB54-9EA5-4E21-8D60-18ECB4E0E735}" destId="{1EBA695F-9ED8-423E-9DCA-0D0522EB9B43}" srcOrd="2" destOrd="0" presId="urn:microsoft.com/office/officeart/2016/7/layout/BasicLinearProcessNumbered"/>
    <dgm:cxn modelId="{9B35D3F9-ADFF-4BE4-B419-E8068CD3FFF8}" type="presParOf" srcId="{1EBA695F-9ED8-423E-9DCA-0D0522EB9B43}" destId="{215882BA-7956-43BB-B47E-2FFE6BF3751B}" srcOrd="0" destOrd="0" presId="urn:microsoft.com/office/officeart/2016/7/layout/BasicLinearProcessNumbered"/>
    <dgm:cxn modelId="{0CD73B36-6B0E-4BFA-86AB-E886947A1987}" type="presParOf" srcId="{1EBA695F-9ED8-423E-9DCA-0D0522EB9B43}" destId="{2C97227C-F06B-435B-A47A-C8DE0089CB45}" srcOrd="1" destOrd="0" presId="urn:microsoft.com/office/officeart/2016/7/layout/BasicLinearProcessNumbered"/>
    <dgm:cxn modelId="{0E71A704-C6CF-40A0-A9F1-44201D0CD115}" type="presParOf" srcId="{1EBA695F-9ED8-423E-9DCA-0D0522EB9B43}" destId="{A0FC1F73-D8D7-4491-BB24-8EBD5B4486FD}" srcOrd="2" destOrd="0" presId="urn:microsoft.com/office/officeart/2016/7/layout/BasicLinearProcessNumbered"/>
    <dgm:cxn modelId="{83FC976A-C44E-4E01-A271-0DE52DE6AD05}" type="presParOf" srcId="{1EBA695F-9ED8-423E-9DCA-0D0522EB9B43}" destId="{05399DED-6170-43AB-8559-1D8CF1FDDB6A}" srcOrd="3" destOrd="0" presId="urn:microsoft.com/office/officeart/2016/7/layout/BasicLinearProcessNumbered"/>
    <dgm:cxn modelId="{0FE3CD33-6C04-4994-8562-2771EF0ED419}" type="presParOf" srcId="{7BA2AB54-9EA5-4E21-8D60-18ECB4E0E735}" destId="{1DEB69C7-5AEC-4A41-A18B-565CFF704FA2}" srcOrd="3" destOrd="0" presId="urn:microsoft.com/office/officeart/2016/7/layout/BasicLinearProcessNumbered"/>
    <dgm:cxn modelId="{E371B31D-F56F-4899-AB70-ED511036CA79}" type="presParOf" srcId="{7BA2AB54-9EA5-4E21-8D60-18ECB4E0E735}" destId="{E7195BCE-F08F-4A41-A2EE-6CED88C97F22}" srcOrd="4" destOrd="0" presId="urn:microsoft.com/office/officeart/2016/7/layout/BasicLinearProcessNumbered"/>
    <dgm:cxn modelId="{963D409F-178E-4DFA-8172-2A8F17CBBACE}" type="presParOf" srcId="{E7195BCE-F08F-4A41-A2EE-6CED88C97F22}" destId="{AFA25A70-0A26-47F5-B0C8-22DC0C1A3930}" srcOrd="0" destOrd="0" presId="urn:microsoft.com/office/officeart/2016/7/layout/BasicLinearProcessNumbered"/>
    <dgm:cxn modelId="{404B1740-2280-4990-AC2A-C8CA678D132B}" type="presParOf" srcId="{E7195BCE-F08F-4A41-A2EE-6CED88C97F22}" destId="{BE1B9C87-1DCB-43C4-AF69-76ECFF0A99DF}" srcOrd="1" destOrd="0" presId="urn:microsoft.com/office/officeart/2016/7/layout/BasicLinearProcessNumbered"/>
    <dgm:cxn modelId="{D275D92F-6039-4B9E-A172-682CDBB8BE12}" type="presParOf" srcId="{E7195BCE-F08F-4A41-A2EE-6CED88C97F22}" destId="{7B630FB5-C032-4B91-9711-B391586276A5}" srcOrd="2" destOrd="0" presId="urn:microsoft.com/office/officeart/2016/7/layout/BasicLinearProcessNumbered"/>
    <dgm:cxn modelId="{003D77D9-A121-4F1A-B8CD-3FF40A580174}" type="presParOf" srcId="{E7195BCE-F08F-4A41-A2EE-6CED88C97F22}" destId="{63234466-ED96-428B-BD6B-6DBA5EA14904}"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EA02DA-0223-40BF-9374-624DC3C331F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673715A-1C6E-4125-8BD1-070EDC7C435F}">
      <dgm:prSet/>
      <dgm:spPr/>
      <dgm:t>
        <a:bodyPr/>
        <a:lstStyle/>
        <a:p>
          <a:r>
            <a:rPr lang="en-US"/>
            <a:t>A surface or equipment that does not contact patients directly. </a:t>
          </a:r>
        </a:p>
      </dgm:t>
    </dgm:pt>
    <dgm:pt modelId="{3D295198-76B4-472A-86CD-75DC0099CD74}" type="parTrans" cxnId="{5F0F95D0-6348-451E-B07F-03AA0A6A79FE}">
      <dgm:prSet/>
      <dgm:spPr/>
      <dgm:t>
        <a:bodyPr/>
        <a:lstStyle/>
        <a:p>
          <a:endParaRPr lang="en-US"/>
        </a:p>
      </dgm:t>
    </dgm:pt>
    <dgm:pt modelId="{AEFCBCC0-AF61-4D99-A018-50A06252CDFD}" type="sibTrans" cxnId="{5F0F95D0-6348-451E-B07F-03AA0A6A79FE}">
      <dgm:prSet/>
      <dgm:spPr/>
      <dgm:t>
        <a:bodyPr/>
        <a:lstStyle/>
        <a:p>
          <a:endParaRPr lang="en-US"/>
        </a:p>
      </dgm:t>
    </dgm:pt>
    <dgm:pt modelId="{F484686F-1223-48D7-9778-37A8989495C8}">
      <dgm:prSet/>
      <dgm:spPr/>
      <dgm:t>
        <a:bodyPr/>
        <a:lstStyle/>
        <a:p>
          <a:r>
            <a:rPr lang="en-US"/>
            <a:t>• Can become contaminated through touch, splash, or droplets generated during patient care. </a:t>
          </a:r>
        </a:p>
      </dgm:t>
    </dgm:pt>
    <dgm:pt modelId="{98DBB01D-B5EF-4C20-AAD4-675EA6F8B130}" type="parTrans" cxnId="{2E02EFEF-0BC8-42C4-B0C0-223F417CB360}">
      <dgm:prSet/>
      <dgm:spPr/>
      <dgm:t>
        <a:bodyPr/>
        <a:lstStyle/>
        <a:p>
          <a:endParaRPr lang="en-US"/>
        </a:p>
      </dgm:t>
    </dgm:pt>
    <dgm:pt modelId="{07E070F4-1695-444A-A603-0C0EBC672ED9}" type="sibTrans" cxnId="{2E02EFEF-0BC8-42C4-B0C0-223F417CB360}">
      <dgm:prSet/>
      <dgm:spPr/>
      <dgm:t>
        <a:bodyPr/>
        <a:lstStyle/>
        <a:p>
          <a:endParaRPr lang="en-US"/>
        </a:p>
      </dgm:t>
    </dgm:pt>
    <dgm:pt modelId="{D1325CB6-F0EA-4021-8844-BA9E726995CA}">
      <dgm:prSet/>
      <dgm:spPr/>
      <dgm:t>
        <a:bodyPr/>
        <a:lstStyle/>
        <a:p>
          <a:r>
            <a:rPr lang="en-US"/>
            <a:t>• Can serve as reservoirs of microbial contamination.</a:t>
          </a:r>
        </a:p>
      </dgm:t>
    </dgm:pt>
    <dgm:pt modelId="{DE8D1FE5-8CCE-4280-A002-39B4546D9FDB}" type="parTrans" cxnId="{50BA10BF-24C7-412F-A251-5FD60F2BF5E3}">
      <dgm:prSet/>
      <dgm:spPr/>
      <dgm:t>
        <a:bodyPr/>
        <a:lstStyle/>
        <a:p>
          <a:endParaRPr lang="en-US"/>
        </a:p>
      </dgm:t>
    </dgm:pt>
    <dgm:pt modelId="{76EDF556-7359-4EA1-92D1-222D9100D8E0}" type="sibTrans" cxnId="{50BA10BF-24C7-412F-A251-5FD60F2BF5E3}">
      <dgm:prSet/>
      <dgm:spPr/>
      <dgm:t>
        <a:bodyPr/>
        <a:lstStyle/>
        <a:p>
          <a:endParaRPr lang="en-US"/>
        </a:p>
      </dgm:t>
    </dgm:pt>
    <dgm:pt modelId="{14CF388E-FCFB-44FC-A19B-1EB60032DF4C}" type="pres">
      <dgm:prSet presAssocID="{D7EA02DA-0223-40BF-9374-624DC3C331FC}" presName="hierChild1" presStyleCnt="0">
        <dgm:presLayoutVars>
          <dgm:chPref val="1"/>
          <dgm:dir/>
          <dgm:animOne val="branch"/>
          <dgm:animLvl val="lvl"/>
          <dgm:resizeHandles/>
        </dgm:presLayoutVars>
      </dgm:prSet>
      <dgm:spPr/>
    </dgm:pt>
    <dgm:pt modelId="{3E9035A8-6DC0-4CFA-A916-525CF0577E48}" type="pres">
      <dgm:prSet presAssocID="{5673715A-1C6E-4125-8BD1-070EDC7C435F}" presName="hierRoot1" presStyleCnt="0"/>
      <dgm:spPr/>
    </dgm:pt>
    <dgm:pt modelId="{A7311F23-AB88-47F3-A889-70B3DF17014F}" type="pres">
      <dgm:prSet presAssocID="{5673715A-1C6E-4125-8BD1-070EDC7C435F}" presName="composite" presStyleCnt="0"/>
      <dgm:spPr/>
    </dgm:pt>
    <dgm:pt modelId="{8C9441D9-6F86-475C-AEB8-1739B1949BEC}" type="pres">
      <dgm:prSet presAssocID="{5673715A-1C6E-4125-8BD1-070EDC7C435F}" presName="background" presStyleLbl="node0" presStyleIdx="0" presStyleCnt="3"/>
      <dgm:spPr/>
    </dgm:pt>
    <dgm:pt modelId="{9F514E61-62F0-4C06-874F-0DAF5E585F61}" type="pres">
      <dgm:prSet presAssocID="{5673715A-1C6E-4125-8BD1-070EDC7C435F}" presName="text" presStyleLbl="fgAcc0" presStyleIdx="0" presStyleCnt="3">
        <dgm:presLayoutVars>
          <dgm:chPref val="3"/>
        </dgm:presLayoutVars>
      </dgm:prSet>
      <dgm:spPr/>
    </dgm:pt>
    <dgm:pt modelId="{185145EE-8785-40B0-B3A8-57CBED924EF3}" type="pres">
      <dgm:prSet presAssocID="{5673715A-1C6E-4125-8BD1-070EDC7C435F}" presName="hierChild2" presStyleCnt="0"/>
      <dgm:spPr/>
    </dgm:pt>
    <dgm:pt modelId="{A0E91977-7CEF-454F-974E-FACC8FE8A922}" type="pres">
      <dgm:prSet presAssocID="{F484686F-1223-48D7-9778-37A8989495C8}" presName="hierRoot1" presStyleCnt="0"/>
      <dgm:spPr/>
    </dgm:pt>
    <dgm:pt modelId="{FF8107EE-DADF-4E62-AF3F-386E2BBFD70B}" type="pres">
      <dgm:prSet presAssocID="{F484686F-1223-48D7-9778-37A8989495C8}" presName="composite" presStyleCnt="0"/>
      <dgm:spPr/>
    </dgm:pt>
    <dgm:pt modelId="{F3CC299F-9A5C-4ED2-8D29-A513F2F9390C}" type="pres">
      <dgm:prSet presAssocID="{F484686F-1223-48D7-9778-37A8989495C8}" presName="background" presStyleLbl="node0" presStyleIdx="1" presStyleCnt="3"/>
      <dgm:spPr/>
    </dgm:pt>
    <dgm:pt modelId="{0D8D9965-B313-40AC-BE0D-9557CDF91438}" type="pres">
      <dgm:prSet presAssocID="{F484686F-1223-48D7-9778-37A8989495C8}" presName="text" presStyleLbl="fgAcc0" presStyleIdx="1" presStyleCnt="3">
        <dgm:presLayoutVars>
          <dgm:chPref val="3"/>
        </dgm:presLayoutVars>
      </dgm:prSet>
      <dgm:spPr/>
    </dgm:pt>
    <dgm:pt modelId="{47E38CFC-552B-444C-9710-EE8511E991F3}" type="pres">
      <dgm:prSet presAssocID="{F484686F-1223-48D7-9778-37A8989495C8}" presName="hierChild2" presStyleCnt="0"/>
      <dgm:spPr/>
    </dgm:pt>
    <dgm:pt modelId="{79AA82B1-EC34-4826-8175-B3970AFF2083}" type="pres">
      <dgm:prSet presAssocID="{D1325CB6-F0EA-4021-8844-BA9E726995CA}" presName="hierRoot1" presStyleCnt="0"/>
      <dgm:spPr/>
    </dgm:pt>
    <dgm:pt modelId="{D4FA959E-623D-4FFE-ACBB-BDE73CCF695A}" type="pres">
      <dgm:prSet presAssocID="{D1325CB6-F0EA-4021-8844-BA9E726995CA}" presName="composite" presStyleCnt="0"/>
      <dgm:spPr/>
    </dgm:pt>
    <dgm:pt modelId="{CD538338-E90E-4A0F-B36F-26B40E17410B}" type="pres">
      <dgm:prSet presAssocID="{D1325CB6-F0EA-4021-8844-BA9E726995CA}" presName="background" presStyleLbl="node0" presStyleIdx="2" presStyleCnt="3"/>
      <dgm:spPr/>
    </dgm:pt>
    <dgm:pt modelId="{AE45459E-B9D6-4AC3-8580-0A9E4E0DB7E1}" type="pres">
      <dgm:prSet presAssocID="{D1325CB6-F0EA-4021-8844-BA9E726995CA}" presName="text" presStyleLbl="fgAcc0" presStyleIdx="2" presStyleCnt="3">
        <dgm:presLayoutVars>
          <dgm:chPref val="3"/>
        </dgm:presLayoutVars>
      </dgm:prSet>
      <dgm:spPr/>
    </dgm:pt>
    <dgm:pt modelId="{8633ACD7-3215-43DB-9AE6-0D5E28F294D5}" type="pres">
      <dgm:prSet presAssocID="{D1325CB6-F0EA-4021-8844-BA9E726995CA}" presName="hierChild2" presStyleCnt="0"/>
      <dgm:spPr/>
    </dgm:pt>
  </dgm:ptLst>
  <dgm:cxnLst>
    <dgm:cxn modelId="{62B3514F-67B8-4FFC-B57C-90EA53468AA5}" type="presOf" srcId="{F484686F-1223-48D7-9778-37A8989495C8}" destId="{0D8D9965-B313-40AC-BE0D-9557CDF91438}" srcOrd="0" destOrd="0" presId="urn:microsoft.com/office/officeart/2005/8/layout/hierarchy1"/>
    <dgm:cxn modelId="{C4D56E72-923A-4B07-B0F4-125B57CE07DE}" type="presOf" srcId="{D1325CB6-F0EA-4021-8844-BA9E726995CA}" destId="{AE45459E-B9D6-4AC3-8580-0A9E4E0DB7E1}" srcOrd="0" destOrd="0" presId="urn:microsoft.com/office/officeart/2005/8/layout/hierarchy1"/>
    <dgm:cxn modelId="{626BD052-B94D-4E17-B759-D66680B31EC0}" type="presOf" srcId="{5673715A-1C6E-4125-8BD1-070EDC7C435F}" destId="{9F514E61-62F0-4C06-874F-0DAF5E585F61}" srcOrd="0" destOrd="0" presId="urn:microsoft.com/office/officeart/2005/8/layout/hierarchy1"/>
    <dgm:cxn modelId="{E8A94879-03D4-4D54-95BD-C83D82C6B890}" type="presOf" srcId="{D7EA02DA-0223-40BF-9374-624DC3C331FC}" destId="{14CF388E-FCFB-44FC-A19B-1EB60032DF4C}" srcOrd="0" destOrd="0" presId="urn:microsoft.com/office/officeart/2005/8/layout/hierarchy1"/>
    <dgm:cxn modelId="{50BA10BF-24C7-412F-A251-5FD60F2BF5E3}" srcId="{D7EA02DA-0223-40BF-9374-624DC3C331FC}" destId="{D1325CB6-F0EA-4021-8844-BA9E726995CA}" srcOrd="2" destOrd="0" parTransId="{DE8D1FE5-8CCE-4280-A002-39B4546D9FDB}" sibTransId="{76EDF556-7359-4EA1-92D1-222D9100D8E0}"/>
    <dgm:cxn modelId="{5F0F95D0-6348-451E-B07F-03AA0A6A79FE}" srcId="{D7EA02DA-0223-40BF-9374-624DC3C331FC}" destId="{5673715A-1C6E-4125-8BD1-070EDC7C435F}" srcOrd="0" destOrd="0" parTransId="{3D295198-76B4-472A-86CD-75DC0099CD74}" sibTransId="{AEFCBCC0-AF61-4D99-A018-50A06252CDFD}"/>
    <dgm:cxn modelId="{2E02EFEF-0BC8-42C4-B0C0-223F417CB360}" srcId="{D7EA02DA-0223-40BF-9374-624DC3C331FC}" destId="{F484686F-1223-48D7-9778-37A8989495C8}" srcOrd="1" destOrd="0" parTransId="{98DBB01D-B5EF-4C20-AAD4-675EA6F8B130}" sibTransId="{07E070F4-1695-444A-A603-0C0EBC672ED9}"/>
    <dgm:cxn modelId="{FDFA9F9D-C329-4535-ADD5-CA6A01BB689D}" type="presParOf" srcId="{14CF388E-FCFB-44FC-A19B-1EB60032DF4C}" destId="{3E9035A8-6DC0-4CFA-A916-525CF0577E48}" srcOrd="0" destOrd="0" presId="urn:microsoft.com/office/officeart/2005/8/layout/hierarchy1"/>
    <dgm:cxn modelId="{53FEE3F8-605F-418E-AE2E-685646373DBA}" type="presParOf" srcId="{3E9035A8-6DC0-4CFA-A916-525CF0577E48}" destId="{A7311F23-AB88-47F3-A889-70B3DF17014F}" srcOrd="0" destOrd="0" presId="urn:microsoft.com/office/officeart/2005/8/layout/hierarchy1"/>
    <dgm:cxn modelId="{25B41E82-DFFD-4126-AAF0-B7235C9CE022}" type="presParOf" srcId="{A7311F23-AB88-47F3-A889-70B3DF17014F}" destId="{8C9441D9-6F86-475C-AEB8-1739B1949BEC}" srcOrd="0" destOrd="0" presId="urn:microsoft.com/office/officeart/2005/8/layout/hierarchy1"/>
    <dgm:cxn modelId="{4FB0FA19-BB90-4555-BB5A-76C85A908139}" type="presParOf" srcId="{A7311F23-AB88-47F3-A889-70B3DF17014F}" destId="{9F514E61-62F0-4C06-874F-0DAF5E585F61}" srcOrd="1" destOrd="0" presId="urn:microsoft.com/office/officeart/2005/8/layout/hierarchy1"/>
    <dgm:cxn modelId="{8BF29FBC-74C3-4420-8B9C-ADDFAFC3E8CF}" type="presParOf" srcId="{3E9035A8-6DC0-4CFA-A916-525CF0577E48}" destId="{185145EE-8785-40B0-B3A8-57CBED924EF3}" srcOrd="1" destOrd="0" presId="urn:microsoft.com/office/officeart/2005/8/layout/hierarchy1"/>
    <dgm:cxn modelId="{28D0C587-BC2E-48F4-BDB1-4FE1BA9289B3}" type="presParOf" srcId="{14CF388E-FCFB-44FC-A19B-1EB60032DF4C}" destId="{A0E91977-7CEF-454F-974E-FACC8FE8A922}" srcOrd="1" destOrd="0" presId="urn:microsoft.com/office/officeart/2005/8/layout/hierarchy1"/>
    <dgm:cxn modelId="{DCA13147-0716-4D78-B09A-88E0A28B96BB}" type="presParOf" srcId="{A0E91977-7CEF-454F-974E-FACC8FE8A922}" destId="{FF8107EE-DADF-4E62-AF3F-386E2BBFD70B}" srcOrd="0" destOrd="0" presId="urn:microsoft.com/office/officeart/2005/8/layout/hierarchy1"/>
    <dgm:cxn modelId="{AE91EF51-CABA-4B61-A451-1BBD0104BEAA}" type="presParOf" srcId="{FF8107EE-DADF-4E62-AF3F-386E2BBFD70B}" destId="{F3CC299F-9A5C-4ED2-8D29-A513F2F9390C}" srcOrd="0" destOrd="0" presId="urn:microsoft.com/office/officeart/2005/8/layout/hierarchy1"/>
    <dgm:cxn modelId="{9AE8809A-ED36-478F-80A3-689DD4207BDF}" type="presParOf" srcId="{FF8107EE-DADF-4E62-AF3F-386E2BBFD70B}" destId="{0D8D9965-B313-40AC-BE0D-9557CDF91438}" srcOrd="1" destOrd="0" presId="urn:microsoft.com/office/officeart/2005/8/layout/hierarchy1"/>
    <dgm:cxn modelId="{ACE0376D-4070-4572-A612-5D1B816B8495}" type="presParOf" srcId="{A0E91977-7CEF-454F-974E-FACC8FE8A922}" destId="{47E38CFC-552B-444C-9710-EE8511E991F3}" srcOrd="1" destOrd="0" presId="urn:microsoft.com/office/officeart/2005/8/layout/hierarchy1"/>
    <dgm:cxn modelId="{A53E9F50-2FCC-4E05-B71C-961262CC69F7}" type="presParOf" srcId="{14CF388E-FCFB-44FC-A19B-1EB60032DF4C}" destId="{79AA82B1-EC34-4826-8175-B3970AFF2083}" srcOrd="2" destOrd="0" presId="urn:microsoft.com/office/officeart/2005/8/layout/hierarchy1"/>
    <dgm:cxn modelId="{769E80ED-2C95-46E8-8CAF-50B632EB42F5}" type="presParOf" srcId="{79AA82B1-EC34-4826-8175-B3970AFF2083}" destId="{D4FA959E-623D-4FFE-ACBB-BDE73CCF695A}" srcOrd="0" destOrd="0" presId="urn:microsoft.com/office/officeart/2005/8/layout/hierarchy1"/>
    <dgm:cxn modelId="{62A5487E-60E3-4FD4-B731-4A785F7CCA98}" type="presParOf" srcId="{D4FA959E-623D-4FFE-ACBB-BDE73CCF695A}" destId="{CD538338-E90E-4A0F-B36F-26B40E17410B}" srcOrd="0" destOrd="0" presId="urn:microsoft.com/office/officeart/2005/8/layout/hierarchy1"/>
    <dgm:cxn modelId="{05EDA29F-6650-47A5-B796-BD361AF02FF2}" type="presParOf" srcId="{D4FA959E-623D-4FFE-ACBB-BDE73CCF695A}" destId="{AE45459E-B9D6-4AC3-8580-0A9E4E0DB7E1}" srcOrd="1" destOrd="0" presId="urn:microsoft.com/office/officeart/2005/8/layout/hierarchy1"/>
    <dgm:cxn modelId="{2FF75865-1BB5-48E9-9749-D601153C3444}" type="presParOf" srcId="{79AA82B1-EC34-4826-8175-B3970AFF2083}" destId="{8633ACD7-3215-43DB-9AE6-0D5E28F294D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6B4AD-0B1F-4EB3-91CD-A35B36FD970A}">
      <dsp:nvSpPr>
        <dsp:cNvPr id="0" name=""/>
        <dsp:cNvSpPr/>
      </dsp:nvSpPr>
      <dsp:spPr>
        <a:xfrm>
          <a:off x="0" y="410684"/>
          <a:ext cx="2358769" cy="352185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994" tIns="0" rIns="232994" bIns="330200" numCol="1" spcCol="1270" anchor="t" anchorCtr="0">
          <a:noAutofit/>
        </a:bodyPr>
        <a:lstStyle/>
        <a:p>
          <a:pPr marL="0" lvl="0" indent="0" algn="l" defTabSz="889000">
            <a:lnSpc>
              <a:spcPct val="90000"/>
            </a:lnSpc>
            <a:spcBef>
              <a:spcPct val="0"/>
            </a:spcBef>
            <a:spcAft>
              <a:spcPct val="35000"/>
            </a:spcAft>
            <a:buNone/>
          </a:pPr>
          <a:r>
            <a:rPr lang="en-US" sz="2000" b="1" kern="1200"/>
            <a:t>Both patients and dental health care personnel (DHCP) can be exposed to disease-causing organisms.</a:t>
          </a:r>
        </a:p>
      </dsp:txBody>
      <dsp:txXfrm>
        <a:off x="0" y="1819425"/>
        <a:ext cx="2358769" cy="2113110"/>
      </dsp:txXfrm>
    </dsp:sp>
    <dsp:sp modelId="{65A893C0-75DD-4420-A753-78DAF42D256D}">
      <dsp:nvSpPr>
        <dsp:cNvPr id="0" name=""/>
        <dsp:cNvSpPr/>
      </dsp:nvSpPr>
      <dsp:spPr>
        <a:xfrm>
          <a:off x="3672" y="736081"/>
          <a:ext cx="2358769" cy="113220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994" tIns="165100" rIns="232994" bIns="165100" numCol="1" spcCol="1270" anchor="ctr" anchorCtr="0">
          <a:noAutofit/>
        </a:bodyPr>
        <a:lstStyle/>
        <a:p>
          <a:pPr marL="0" lvl="0" indent="0" algn="l" defTabSz="1778000">
            <a:lnSpc>
              <a:spcPct val="90000"/>
            </a:lnSpc>
            <a:spcBef>
              <a:spcPct val="0"/>
            </a:spcBef>
            <a:spcAft>
              <a:spcPct val="35000"/>
            </a:spcAft>
            <a:buNone/>
          </a:pPr>
          <a:r>
            <a:rPr lang="en-US" sz="4000" kern="1200"/>
            <a:t>1</a:t>
          </a:r>
        </a:p>
      </dsp:txBody>
      <dsp:txXfrm>
        <a:off x="3672" y="736081"/>
        <a:ext cx="2358769" cy="1132209"/>
      </dsp:txXfrm>
    </dsp:sp>
    <dsp:sp modelId="{5B64DAF9-4016-4AD3-BDCA-4A7AA3345DE1}">
      <dsp:nvSpPr>
        <dsp:cNvPr id="0" name=""/>
        <dsp:cNvSpPr/>
      </dsp:nvSpPr>
      <dsp:spPr>
        <a:xfrm>
          <a:off x="2551143" y="390418"/>
          <a:ext cx="2358769" cy="34812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994" tIns="0" rIns="232994" bIns="330200" numCol="1" spcCol="1270" anchor="t" anchorCtr="0">
          <a:noAutofit/>
        </a:bodyPr>
        <a:lstStyle/>
        <a:p>
          <a:pPr marL="0" lvl="0" indent="0" algn="l" defTabSz="889000">
            <a:lnSpc>
              <a:spcPct val="90000"/>
            </a:lnSpc>
            <a:spcBef>
              <a:spcPct val="0"/>
            </a:spcBef>
            <a:spcAft>
              <a:spcPct val="35000"/>
            </a:spcAft>
            <a:buNone/>
          </a:pPr>
          <a:r>
            <a:rPr lang="en-US" sz="2000" b="1" kern="1200"/>
            <a:t>Contact with blood, oral and respiratory secretions, and contaminated equipment occurs</a:t>
          </a:r>
          <a:r>
            <a:rPr lang="en-US" sz="1900" kern="1200"/>
            <a:t>.</a:t>
          </a:r>
        </a:p>
      </dsp:txBody>
      <dsp:txXfrm>
        <a:off x="2551143" y="1782933"/>
        <a:ext cx="2358769" cy="2088773"/>
      </dsp:txXfrm>
    </dsp:sp>
    <dsp:sp modelId="{68199C29-099E-4A03-9BB8-7BFD7C871C8F}">
      <dsp:nvSpPr>
        <dsp:cNvPr id="0" name=""/>
        <dsp:cNvSpPr/>
      </dsp:nvSpPr>
      <dsp:spPr>
        <a:xfrm>
          <a:off x="2551143" y="715801"/>
          <a:ext cx="2358769" cy="113220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994" tIns="165100" rIns="232994" bIns="165100" numCol="1" spcCol="1270" anchor="ctr" anchorCtr="0">
          <a:noAutofit/>
        </a:bodyPr>
        <a:lstStyle/>
        <a:p>
          <a:pPr marL="0" lvl="0" indent="0" algn="l" defTabSz="1778000">
            <a:lnSpc>
              <a:spcPct val="90000"/>
            </a:lnSpc>
            <a:spcBef>
              <a:spcPct val="0"/>
            </a:spcBef>
            <a:spcAft>
              <a:spcPct val="35000"/>
            </a:spcAft>
            <a:buNone/>
          </a:pPr>
          <a:r>
            <a:rPr lang="en-US" sz="4000" kern="1200"/>
            <a:t>2</a:t>
          </a:r>
        </a:p>
      </dsp:txBody>
      <dsp:txXfrm>
        <a:off x="2551143" y="715801"/>
        <a:ext cx="2358769" cy="1132209"/>
      </dsp:txXfrm>
    </dsp:sp>
    <dsp:sp modelId="{DC0B81CB-3828-4131-ABD5-BB63BE005966}">
      <dsp:nvSpPr>
        <dsp:cNvPr id="0" name=""/>
        <dsp:cNvSpPr/>
      </dsp:nvSpPr>
      <dsp:spPr>
        <a:xfrm>
          <a:off x="5098614" y="390418"/>
          <a:ext cx="2398892" cy="34951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994" tIns="0" rIns="232994" bIns="330200" numCol="1" spcCol="1270" anchor="t" anchorCtr="0">
          <a:noAutofit/>
        </a:bodyPr>
        <a:lstStyle/>
        <a:p>
          <a:pPr marL="0" lvl="0" indent="0" algn="l" defTabSz="889000">
            <a:lnSpc>
              <a:spcPct val="90000"/>
            </a:lnSpc>
            <a:spcBef>
              <a:spcPct val="0"/>
            </a:spcBef>
            <a:spcAft>
              <a:spcPct val="35000"/>
            </a:spcAft>
            <a:buNone/>
          </a:pPr>
          <a:r>
            <a:rPr lang="en-US" sz="2000" b="1" kern="1200"/>
            <a:t>Proper procedures can prevent transmission of infections among patients and DHCP.</a:t>
          </a:r>
        </a:p>
      </dsp:txBody>
      <dsp:txXfrm>
        <a:off x="5098614" y="1788459"/>
        <a:ext cx="2398892" cy="2097061"/>
      </dsp:txXfrm>
    </dsp:sp>
    <dsp:sp modelId="{12289A60-2C49-4CC4-A029-D1D7BF1607AA}">
      <dsp:nvSpPr>
        <dsp:cNvPr id="0" name=""/>
        <dsp:cNvSpPr/>
      </dsp:nvSpPr>
      <dsp:spPr>
        <a:xfrm>
          <a:off x="5118676" y="722707"/>
          <a:ext cx="2358769" cy="113220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2994" tIns="165100" rIns="232994" bIns="165100" numCol="1" spcCol="1270" anchor="ctr" anchorCtr="0">
          <a:noAutofit/>
        </a:bodyPr>
        <a:lstStyle/>
        <a:p>
          <a:pPr marL="0" lvl="0" indent="0" algn="l" defTabSz="1778000">
            <a:lnSpc>
              <a:spcPct val="90000"/>
            </a:lnSpc>
            <a:spcBef>
              <a:spcPct val="0"/>
            </a:spcBef>
            <a:spcAft>
              <a:spcPct val="35000"/>
            </a:spcAft>
            <a:buNone/>
          </a:pPr>
          <a:r>
            <a:rPr lang="en-US" sz="4000" kern="1200"/>
            <a:t>3</a:t>
          </a:r>
        </a:p>
      </dsp:txBody>
      <dsp:txXfrm>
        <a:off x="5118676" y="722707"/>
        <a:ext cx="2358769" cy="1132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8B62A-AB9A-4FF0-A132-3D8F7D7A69DF}">
      <dsp:nvSpPr>
        <dsp:cNvPr id="0" name=""/>
        <dsp:cNvSpPr/>
      </dsp:nvSpPr>
      <dsp:spPr>
        <a:xfrm>
          <a:off x="0" y="14479"/>
          <a:ext cx="6254724" cy="103285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Patient to DHCP  - Highest Risk</a:t>
          </a:r>
        </a:p>
      </dsp:txBody>
      <dsp:txXfrm>
        <a:off x="50420" y="64899"/>
        <a:ext cx="6153884" cy="932014"/>
      </dsp:txXfrm>
    </dsp:sp>
    <dsp:sp modelId="{51654DB1-2254-4026-B628-56F6B0491DFE}">
      <dsp:nvSpPr>
        <dsp:cNvPr id="0" name=""/>
        <dsp:cNvSpPr/>
      </dsp:nvSpPr>
      <dsp:spPr>
        <a:xfrm>
          <a:off x="0" y="1122213"/>
          <a:ext cx="6254724" cy="1032854"/>
        </a:xfrm>
        <a:prstGeom prst="roundRect">
          <a:avLst/>
        </a:prstGeom>
        <a:solidFill>
          <a:schemeClr val="accent2">
            <a:hueOff val="-364891"/>
            <a:satOff val="-3184"/>
            <a:lumOff val="-411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DHCP to Patient</a:t>
          </a:r>
        </a:p>
      </dsp:txBody>
      <dsp:txXfrm>
        <a:off x="50420" y="1172633"/>
        <a:ext cx="6153884" cy="932014"/>
      </dsp:txXfrm>
    </dsp:sp>
    <dsp:sp modelId="{46D4E265-48BE-4640-9DCB-1387E76D3D21}">
      <dsp:nvSpPr>
        <dsp:cNvPr id="0" name=""/>
        <dsp:cNvSpPr/>
      </dsp:nvSpPr>
      <dsp:spPr>
        <a:xfrm>
          <a:off x="0" y="2229947"/>
          <a:ext cx="6254724" cy="1032854"/>
        </a:xfrm>
        <a:prstGeom prst="roundRect">
          <a:avLst/>
        </a:prstGeom>
        <a:solidFill>
          <a:schemeClr val="accent2">
            <a:hueOff val="-729781"/>
            <a:satOff val="-6367"/>
            <a:lumOff val="-8236"/>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Patient to Patient </a:t>
          </a:r>
        </a:p>
      </dsp:txBody>
      <dsp:txXfrm>
        <a:off x="50420" y="2280367"/>
        <a:ext cx="6153884" cy="932014"/>
      </dsp:txXfrm>
    </dsp:sp>
    <dsp:sp modelId="{1576FC72-B269-48D8-85DB-6A5A1EE70148}">
      <dsp:nvSpPr>
        <dsp:cNvPr id="0" name=""/>
        <dsp:cNvSpPr/>
      </dsp:nvSpPr>
      <dsp:spPr>
        <a:xfrm>
          <a:off x="0" y="3337682"/>
          <a:ext cx="6254724" cy="1032854"/>
        </a:xfrm>
        <a:prstGeom prst="roundRect">
          <a:avLst/>
        </a:prstGeom>
        <a:solidFill>
          <a:schemeClr val="accent2">
            <a:hueOff val="-1094672"/>
            <a:satOff val="-9550"/>
            <a:lumOff val="-1235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Dental Office to Community  (including dental team’s family)</a:t>
          </a:r>
        </a:p>
      </dsp:txBody>
      <dsp:txXfrm>
        <a:off x="50420" y="3388102"/>
        <a:ext cx="6153884" cy="932014"/>
      </dsp:txXfrm>
    </dsp:sp>
    <dsp:sp modelId="{EAE4EC48-44F7-493A-B699-C89F3940858D}">
      <dsp:nvSpPr>
        <dsp:cNvPr id="0" name=""/>
        <dsp:cNvSpPr/>
      </dsp:nvSpPr>
      <dsp:spPr>
        <a:xfrm>
          <a:off x="0" y="4445416"/>
          <a:ext cx="6254724" cy="1032854"/>
        </a:xfrm>
        <a:prstGeom prst="roundRect">
          <a:avLst/>
        </a:prstGeom>
        <a:solidFill>
          <a:schemeClr val="accent2">
            <a:hueOff val="-1459563"/>
            <a:satOff val="-12734"/>
            <a:lumOff val="-1647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Community to dental office to patient   </a:t>
          </a:r>
        </a:p>
      </dsp:txBody>
      <dsp:txXfrm>
        <a:off x="50420" y="4495836"/>
        <a:ext cx="6153884" cy="932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6B611-65B9-4E37-88FB-65E29C6B7C87}">
      <dsp:nvSpPr>
        <dsp:cNvPr id="0" name=""/>
        <dsp:cNvSpPr/>
      </dsp:nvSpPr>
      <dsp:spPr>
        <a:xfrm>
          <a:off x="0" y="2632"/>
          <a:ext cx="5850566" cy="2283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Display visual cues to remind staff and patients of proper ways to prevent spread of respiratory pathogens.</a:t>
          </a:r>
        </a:p>
      </dsp:txBody>
      <dsp:txXfrm>
        <a:off x="111488" y="114120"/>
        <a:ext cx="5627590" cy="2060864"/>
      </dsp:txXfrm>
    </dsp:sp>
    <dsp:sp modelId="{4FF7B214-0B11-4C22-B78E-D84632AB7C88}">
      <dsp:nvSpPr>
        <dsp:cNvPr id="0" name=""/>
        <dsp:cNvSpPr/>
      </dsp:nvSpPr>
      <dsp:spPr>
        <a:xfrm>
          <a:off x="0" y="2378632"/>
          <a:ext cx="5850566" cy="2283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Related materials are available at Cover Your Cough and Important Notice to All Patients</a:t>
          </a:r>
        </a:p>
      </dsp:txBody>
      <dsp:txXfrm>
        <a:off x="111488" y="2490120"/>
        <a:ext cx="5627590" cy="2060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2D7A7-3B74-4130-9F5C-10D5267C471E}">
      <dsp:nvSpPr>
        <dsp:cNvPr id="0" name=""/>
        <dsp:cNvSpPr/>
      </dsp:nvSpPr>
      <dsp:spPr>
        <a:xfrm>
          <a:off x="0" y="548631"/>
          <a:ext cx="7371471" cy="164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DHCP should be educated on how to prevent the spread of respiratory pathogens when in contact with people with symptoms.</a:t>
          </a:r>
        </a:p>
      </dsp:txBody>
      <dsp:txXfrm>
        <a:off x="80532" y="629163"/>
        <a:ext cx="7210407" cy="1488636"/>
      </dsp:txXfrm>
    </dsp:sp>
    <dsp:sp modelId="{673ED37A-2DB3-4E66-B777-D4015FFF9E88}">
      <dsp:nvSpPr>
        <dsp:cNvPr id="0" name=""/>
        <dsp:cNvSpPr/>
      </dsp:nvSpPr>
      <dsp:spPr>
        <a:xfrm>
          <a:off x="0" y="2284732"/>
          <a:ext cx="7371471" cy="164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CDC recommends that health care workers get one dose of influenza vaccine annually.</a:t>
          </a:r>
        </a:p>
      </dsp:txBody>
      <dsp:txXfrm>
        <a:off x="80532" y="2365264"/>
        <a:ext cx="7210407" cy="14886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449EA-CA66-4E64-B43F-11FDFE7C645A}">
      <dsp:nvSpPr>
        <dsp:cNvPr id="0" name=""/>
        <dsp:cNvSpPr/>
      </dsp:nvSpPr>
      <dsp:spPr>
        <a:xfrm>
          <a:off x="0" y="1378154"/>
          <a:ext cx="1954601" cy="273644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388" tIns="330200" rIns="152388" bIns="330200" numCol="1" spcCol="1270" anchor="t" anchorCtr="0">
          <a:noAutofit/>
        </a:bodyPr>
        <a:lstStyle/>
        <a:p>
          <a:pPr marL="0" lvl="0" indent="0" algn="l" defTabSz="1155700">
            <a:lnSpc>
              <a:spcPct val="90000"/>
            </a:lnSpc>
            <a:spcBef>
              <a:spcPct val="0"/>
            </a:spcBef>
            <a:spcAft>
              <a:spcPct val="35000"/>
            </a:spcAft>
            <a:buNone/>
          </a:pPr>
          <a:r>
            <a:rPr lang="en-US" sz="2600" kern="1200"/>
            <a:t>Be Prepared </a:t>
          </a:r>
        </a:p>
      </dsp:txBody>
      <dsp:txXfrm>
        <a:off x="0" y="2418001"/>
        <a:ext cx="1954601" cy="1641865"/>
      </dsp:txXfrm>
    </dsp:sp>
    <dsp:sp modelId="{D5B5AC87-00B7-4FF8-AE19-B02C7114BF79}">
      <dsp:nvSpPr>
        <dsp:cNvPr id="0" name=""/>
        <dsp:cNvSpPr/>
      </dsp:nvSpPr>
      <dsp:spPr>
        <a:xfrm>
          <a:off x="566834" y="1651798"/>
          <a:ext cx="820932" cy="82093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4003" tIns="12700" rIns="64003"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87057" y="1772021"/>
        <a:ext cx="580486" cy="580486"/>
      </dsp:txXfrm>
    </dsp:sp>
    <dsp:sp modelId="{E84F72D4-E27F-4771-ABFC-3D9308EA73BB}">
      <dsp:nvSpPr>
        <dsp:cNvPr id="0" name=""/>
        <dsp:cNvSpPr/>
      </dsp:nvSpPr>
      <dsp:spPr>
        <a:xfrm>
          <a:off x="0" y="4114523"/>
          <a:ext cx="1954601" cy="72"/>
        </a:xfrm>
        <a:prstGeom prst="rect">
          <a:avLst/>
        </a:prstGeom>
        <a:solidFill>
          <a:schemeClr val="accent5">
            <a:hueOff val="-72002"/>
            <a:satOff val="-3449"/>
            <a:lumOff val="-2823"/>
            <a:alphaOff val="0"/>
          </a:schemeClr>
        </a:solidFill>
        <a:ln w="12700" cap="flat" cmpd="sng" algn="ctr">
          <a:solidFill>
            <a:schemeClr val="accent5">
              <a:hueOff val="-72002"/>
              <a:satOff val="-3449"/>
              <a:lumOff val="-282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CA29985-7EBD-429A-BECA-3BFC94ECC006}">
      <dsp:nvSpPr>
        <dsp:cNvPr id="0" name=""/>
        <dsp:cNvSpPr/>
      </dsp:nvSpPr>
      <dsp:spPr>
        <a:xfrm>
          <a:off x="2150061" y="1378154"/>
          <a:ext cx="1954601" cy="2736441"/>
        </a:xfrm>
        <a:prstGeom prst="rect">
          <a:avLst/>
        </a:prstGeom>
        <a:solidFill>
          <a:schemeClr val="accent5">
            <a:tint val="40000"/>
            <a:alpha val="90000"/>
            <a:hueOff val="-212476"/>
            <a:satOff val="-7570"/>
            <a:lumOff val="-1660"/>
            <a:alphaOff val="0"/>
          </a:schemeClr>
        </a:solidFill>
        <a:ln w="12700" cap="flat" cmpd="sng" algn="ctr">
          <a:solidFill>
            <a:schemeClr val="accent5">
              <a:tint val="40000"/>
              <a:alpha val="90000"/>
              <a:hueOff val="-212476"/>
              <a:satOff val="-7570"/>
              <a:lumOff val="-16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388" tIns="330200" rIns="152388" bIns="330200" numCol="1" spcCol="1270" anchor="t" anchorCtr="0">
          <a:noAutofit/>
        </a:bodyPr>
        <a:lstStyle/>
        <a:p>
          <a:pPr marL="0" lvl="0" indent="0" algn="l" defTabSz="1155700">
            <a:lnSpc>
              <a:spcPct val="90000"/>
            </a:lnSpc>
            <a:spcBef>
              <a:spcPct val="0"/>
            </a:spcBef>
            <a:spcAft>
              <a:spcPct val="35000"/>
            </a:spcAft>
            <a:buNone/>
          </a:pPr>
          <a:r>
            <a:rPr lang="en-US" sz="2600" kern="1200"/>
            <a:t>Be Aware </a:t>
          </a:r>
        </a:p>
      </dsp:txBody>
      <dsp:txXfrm>
        <a:off x="2150061" y="2418001"/>
        <a:ext cx="1954601" cy="1641865"/>
      </dsp:txXfrm>
    </dsp:sp>
    <dsp:sp modelId="{F872A762-7FBB-4F89-96B3-35CBA6678A9E}">
      <dsp:nvSpPr>
        <dsp:cNvPr id="0" name=""/>
        <dsp:cNvSpPr/>
      </dsp:nvSpPr>
      <dsp:spPr>
        <a:xfrm>
          <a:off x="2716895" y="1651798"/>
          <a:ext cx="820932" cy="820932"/>
        </a:xfrm>
        <a:prstGeom prst="ellipse">
          <a:avLst/>
        </a:prstGeom>
        <a:solidFill>
          <a:schemeClr val="accent5">
            <a:hueOff val="-144004"/>
            <a:satOff val="-6898"/>
            <a:lumOff val="-5647"/>
            <a:alphaOff val="0"/>
          </a:schemeClr>
        </a:solidFill>
        <a:ln w="12700" cap="flat" cmpd="sng" algn="ctr">
          <a:solidFill>
            <a:schemeClr val="accent5">
              <a:hueOff val="-144004"/>
              <a:satOff val="-6898"/>
              <a:lumOff val="-564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4003" tIns="12700" rIns="64003"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p>
      </dsp:txBody>
      <dsp:txXfrm>
        <a:off x="2837118" y="1772021"/>
        <a:ext cx="580486" cy="580486"/>
      </dsp:txXfrm>
    </dsp:sp>
    <dsp:sp modelId="{2D8B99DA-A1FD-46F7-A7CF-4640AAB96B9C}">
      <dsp:nvSpPr>
        <dsp:cNvPr id="0" name=""/>
        <dsp:cNvSpPr/>
      </dsp:nvSpPr>
      <dsp:spPr>
        <a:xfrm>
          <a:off x="2150061" y="4114523"/>
          <a:ext cx="1954601" cy="72"/>
        </a:xfrm>
        <a:prstGeom prst="rect">
          <a:avLst/>
        </a:prstGeom>
        <a:solidFill>
          <a:schemeClr val="accent5">
            <a:hueOff val="-216007"/>
            <a:satOff val="-10347"/>
            <a:lumOff val="-8470"/>
            <a:alphaOff val="0"/>
          </a:schemeClr>
        </a:solidFill>
        <a:ln w="12700" cap="flat" cmpd="sng" algn="ctr">
          <a:solidFill>
            <a:schemeClr val="accent5">
              <a:hueOff val="-216007"/>
              <a:satOff val="-10347"/>
              <a:lumOff val="-847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EA4957D-6336-4C12-90A3-AA3E2550000D}">
      <dsp:nvSpPr>
        <dsp:cNvPr id="0" name=""/>
        <dsp:cNvSpPr/>
      </dsp:nvSpPr>
      <dsp:spPr>
        <a:xfrm>
          <a:off x="4300122" y="1378154"/>
          <a:ext cx="1954601" cy="2736441"/>
        </a:xfrm>
        <a:prstGeom prst="rect">
          <a:avLst/>
        </a:prstGeom>
        <a:solidFill>
          <a:schemeClr val="accent5">
            <a:tint val="40000"/>
            <a:alpha val="90000"/>
            <a:hueOff val="-424952"/>
            <a:satOff val="-15141"/>
            <a:lumOff val="-3320"/>
            <a:alphaOff val="0"/>
          </a:schemeClr>
        </a:solidFill>
        <a:ln w="12700" cap="flat" cmpd="sng" algn="ctr">
          <a:solidFill>
            <a:schemeClr val="accent5">
              <a:tint val="40000"/>
              <a:alpha val="90000"/>
              <a:hueOff val="-424952"/>
              <a:satOff val="-15141"/>
              <a:lumOff val="-33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388" tIns="330200" rIns="152388" bIns="330200" numCol="1" spcCol="1270" anchor="t" anchorCtr="0">
          <a:noAutofit/>
        </a:bodyPr>
        <a:lstStyle/>
        <a:p>
          <a:pPr marL="0" lvl="0" indent="0" algn="l" defTabSz="1155700">
            <a:lnSpc>
              <a:spcPct val="90000"/>
            </a:lnSpc>
            <a:spcBef>
              <a:spcPct val="0"/>
            </a:spcBef>
            <a:spcAft>
              <a:spcPct val="35000"/>
            </a:spcAft>
            <a:buNone/>
          </a:pPr>
          <a:r>
            <a:rPr lang="en-US" sz="2600" kern="1200"/>
            <a:t>Dispose with Care</a:t>
          </a:r>
        </a:p>
      </dsp:txBody>
      <dsp:txXfrm>
        <a:off x="4300122" y="2418001"/>
        <a:ext cx="1954601" cy="1641865"/>
      </dsp:txXfrm>
    </dsp:sp>
    <dsp:sp modelId="{4D2D9EEB-34EA-447F-81F8-2382BF2CFD17}">
      <dsp:nvSpPr>
        <dsp:cNvPr id="0" name=""/>
        <dsp:cNvSpPr/>
      </dsp:nvSpPr>
      <dsp:spPr>
        <a:xfrm>
          <a:off x="4866957" y="1651798"/>
          <a:ext cx="820932" cy="820932"/>
        </a:xfrm>
        <a:prstGeom prst="ellipse">
          <a:avLst/>
        </a:prstGeom>
        <a:solidFill>
          <a:schemeClr val="accent5">
            <a:hueOff val="-288009"/>
            <a:satOff val="-13796"/>
            <a:lumOff val="-11294"/>
            <a:alphaOff val="0"/>
          </a:schemeClr>
        </a:solidFill>
        <a:ln w="12700" cap="flat" cmpd="sng" algn="ctr">
          <a:solidFill>
            <a:schemeClr val="accent5">
              <a:hueOff val="-288009"/>
              <a:satOff val="-13796"/>
              <a:lumOff val="-1129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4003" tIns="12700" rIns="64003"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4987180" y="1772021"/>
        <a:ext cx="580486" cy="580486"/>
      </dsp:txXfrm>
    </dsp:sp>
    <dsp:sp modelId="{C290FC74-1015-495B-B7A0-0907EE23BF0B}">
      <dsp:nvSpPr>
        <dsp:cNvPr id="0" name=""/>
        <dsp:cNvSpPr/>
      </dsp:nvSpPr>
      <dsp:spPr>
        <a:xfrm>
          <a:off x="4300122" y="4114523"/>
          <a:ext cx="1954601" cy="72"/>
        </a:xfrm>
        <a:prstGeom prst="rect">
          <a:avLst/>
        </a:prstGeom>
        <a:solidFill>
          <a:schemeClr val="accent5">
            <a:hueOff val="-360011"/>
            <a:satOff val="-17245"/>
            <a:lumOff val="-14117"/>
            <a:alphaOff val="0"/>
          </a:schemeClr>
        </a:solidFill>
        <a:ln w="12700" cap="flat" cmpd="sng" algn="ctr">
          <a:solidFill>
            <a:schemeClr val="accent5">
              <a:hueOff val="-360011"/>
              <a:satOff val="-17245"/>
              <a:lumOff val="-141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3BD32-F7E7-4D44-8265-24982D8E6242}">
      <dsp:nvSpPr>
        <dsp:cNvPr id="0" name=""/>
        <dsp:cNvSpPr/>
      </dsp:nvSpPr>
      <dsp:spPr>
        <a:xfrm>
          <a:off x="0" y="0"/>
          <a:ext cx="3360539" cy="35992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001" tIns="330200" rIns="262001" bIns="330200" numCol="1" spcCol="1270" anchor="t" anchorCtr="0">
          <a:noAutofit/>
        </a:bodyPr>
        <a:lstStyle/>
        <a:p>
          <a:pPr marL="0" lvl="0" indent="0" algn="l" defTabSz="1155700">
            <a:lnSpc>
              <a:spcPct val="90000"/>
            </a:lnSpc>
            <a:spcBef>
              <a:spcPct val="0"/>
            </a:spcBef>
            <a:spcAft>
              <a:spcPct val="35000"/>
            </a:spcAft>
            <a:buNone/>
          </a:pPr>
          <a:r>
            <a:rPr lang="en-US" sz="2600" kern="1200"/>
            <a:t>Developing evaluation criteria. </a:t>
          </a:r>
        </a:p>
      </dsp:txBody>
      <dsp:txXfrm>
        <a:off x="0" y="1367708"/>
        <a:ext cx="3360539" cy="2159540"/>
      </dsp:txXfrm>
    </dsp:sp>
    <dsp:sp modelId="{98516071-D5CA-4894-AFC5-5C4AB4E204F2}">
      <dsp:nvSpPr>
        <dsp:cNvPr id="0" name=""/>
        <dsp:cNvSpPr/>
      </dsp:nvSpPr>
      <dsp:spPr>
        <a:xfrm>
          <a:off x="1140384" y="359923"/>
          <a:ext cx="1079770" cy="10797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183" tIns="12700" rIns="8418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98513" y="518052"/>
        <a:ext cx="763512" cy="763512"/>
      </dsp:txXfrm>
    </dsp:sp>
    <dsp:sp modelId="{62F9E9CC-B257-4B31-8BB2-0F056F9648CC}">
      <dsp:nvSpPr>
        <dsp:cNvPr id="0" name=""/>
        <dsp:cNvSpPr/>
      </dsp:nvSpPr>
      <dsp:spPr>
        <a:xfrm>
          <a:off x="0" y="3599162"/>
          <a:ext cx="336053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5882BA-7956-43BB-B47E-2FFE6BF3751B}">
      <dsp:nvSpPr>
        <dsp:cNvPr id="0" name=""/>
        <dsp:cNvSpPr/>
      </dsp:nvSpPr>
      <dsp:spPr>
        <a:xfrm>
          <a:off x="3696592" y="0"/>
          <a:ext cx="3360539" cy="35992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001" tIns="330200" rIns="262001" bIns="330200" numCol="1" spcCol="1270" anchor="t" anchorCtr="0">
          <a:noAutofit/>
        </a:bodyPr>
        <a:lstStyle/>
        <a:p>
          <a:pPr marL="0" lvl="0" indent="0" algn="l" defTabSz="1155700">
            <a:lnSpc>
              <a:spcPct val="90000"/>
            </a:lnSpc>
            <a:spcBef>
              <a:spcPct val="0"/>
            </a:spcBef>
            <a:spcAft>
              <a:spcPct val="35000"/>
            </a:spcAft>
            <a:buNone/>
          </a:pPr>
          <a:r>
            <a:rPr lang="en-US" sz="2600" kern="1200"/>
            <a:t>Screening devices. </a:t>
          </a:r>
        </a:p>
      </dsp:txBody>
      <dsp:txXfrm>
        <a:off x="3696592" y="1367708"/>
        <a:ext cx="3360539" cy="2159540"/>
      </dsp:txXfrm>
    </dsp:sp>
    <dsp:sp modelId="{2C97227C-F06B-435B-A47A-C8DE0089CB45}">
      <dsp:nvSpPr>
        <dsp:cNvPr id="0" name=""/>
        <dsp:cNvSpPr/>
      </dsp:nvSpPr>
      <dsp:spPr>
        <a:xfrm>
          <a:off x="4836977" y="359923"/>
          <a:ext cx="1079770" cy="10797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183" tIns="12700" rIns="8418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995106" y="518052"/>
        <a:ext cx="763512" cy="763512"/>
      </dsp:txXfrm>
    </dsp:sp>
    <dsp:sp modelId="{A0FC1F73-D8D7-4491-BB24-8EBD5B4486FD}">
      <dsp:nvSpPr>
        <dsp:cNvPr id="0" name=""/>
        <dsp:cNvSpPr/>
      </dsp:nvSpPr>
      <dsp:spPr>
        <a:xfrm>
          <a:off x="3696592" y="3599162"/>
          <a:ext cx="336053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25A70-0A26-47F5-B0C8-22DC0C1A3930}">
      <dsp:nvSpPr>
        <dsp:cNvPr id="0" name=""/>
        <dsp:cNvSpPr/>
      </dsp:nvSpPr>
      <dsp:spPr>
        <a:xfrm>
          <a:off x="7393185" y="0"/>
          <a:ext cx="3360539" cy="35992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2001" tIns="330200" rIns="262001" bIns="330200" numCol="1" spcCol="1270" anchor="t" anchorCtr="0">
          <a:noAutofit/>
        </a:bodyPr>
        <a:lstStyle/>
        <a:p>
          <a:pPr marL="0" lvl="0" indent="0" algn="l" defTabSz="1155700">
            <a:lnSpc>
              <a:spcPct val="90000"/>
            </a:lnSpc>
            <a:spcBef>
              <a:spcPct val="0"/>
            </a:spcBef>
            <a:spcAft>
              <a:spcPct val="35000"/>
            </a:spcAft>
            <a:buNone/>
          </a:pPr>
          <a:r>
            <a:rPr lang="en-US" sz="2600" kern="1200"/>
            <a:t>Evaluating devices.</a:t>
          </a:r>
        </a:p>
      </dsp:txBody>
      <dsp:txXfrm>
        <a:off x="7393185" y="1367708"/>
        <a:ext cx="3360539" cy="2159540"/>
      </dsp:txXfrm>
    </dsp:sp>
    <dsp:sp modelId="{BE1B9C87-1DCB-43C4-AF69-76ECFF0A99DF}">
      <dsp:nvSpPr>
        <dsp:cNvPr id="0" name=""/>
        <dsp:cNvSpPr/>
      </dsp:nvSpPr>
      <dsp:spPr>
        <a:xfrm>
          <a:off x="8533570" y="359923"/>
          <a:ext cx="1079770" cy="10797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183" tIns="12700" rIns="8418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691699" y="518052"/>
        <a:ext cx="763512" cy="763512"/>
      </dsp:txXfrm>
    </dsp:sp>
    <dsp:sp modelId="{7B630FB5-C032-4B91-9711-B391586276A5}">
      <dsp:nvSpPr>
        <dsp:cNvPr id="0" name=""/>
        <dsp:cNvSpPr/>
      </dsp:nvSpPr>
      <dsp:spPr>
        <a:xfrm>
          <a:off x="7393185" y="3599162"/>
          <a:ext cx="336053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441D9-6F86-475C-AEB8-1739B1949BEC}">
      <dsp:nvSpPr>
        <dsp:cNvPr id="0" name=""/>
        <dsp:cNvSpPr/>
      </dsp:nvSpPr>
      <dsp:spPr>
        <a:xfrm>
          <a:off x="0" y="690167"/>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514E61-62F0-4C06-874F-0DAF5E585F61}">
      <dsp:nvSpPr>
        <dsp:cNvPr id="0" name=""/>
        <dsp:cNvSpPr/>
      </dsp:nvSpPr>
      <dsp:spPr>
        <a:xfrm>
          <a:off x="336053" y="1009418"/>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 surface or equipment that does not contact patients directly. </a:t>
          </a:r>
        </a:p>
      </dsp:txBody>
      <dsp:txXfrm>
        <a:off x="392304" y="1065669"/>
        <a:ext cx="2911983" cy="1808046"/>
      </dsp:txXfrm>
    </dsp:sp>
    <dsp:sp modelId="{F3CC299F-9A5C-4ED2-8D29-A513F2F9390C}">
      <dsp:nvSpPr>
        <dsp:cNvPr id="0" name=""/>
        <dsp:cNvSpPr/>
      </dsp:nvSpPr>
      <dsp:spPr>
        <a:xfrm>
          <a:off x="3696592" y="690167"/>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8D9965-B313-40AC-BE0D-9557CDF91438}">
      <dsp:nvSpPr>
        <dsp:cNvPr id="0" name=""/>
        <dsp:cNvSpPr/>
      </dsp:nvSpPr>
      <dsp:spPr>
        <a:xfrm>
          <a:off x="4032646" y="1009418"/>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Can become contaminated through touch, splash, or droplets generated during patient care. </a:t>
          </a:r>
        </a:p>
      </dsp:txBody>
      <dsp:txXfrm>
        <a:off x="4088897" y="1065669"/>
        <a:ext cx="2911983" cy="1808046"/>
      </dsp:txXfrm>
    </dsp:sp>
    <dsp:sp modelId="{CD538338-E90E-4A0F-B36F-26B40E17410B}">
      <dsp:nvSpPr>
        <dsp:cNvPr id="0" name=""/>
        <dsp:cNvSpPr/>
      </dsp:nvSpPr>
      <dsp:spPr>
        <a:xfrm>
          <a:off x="7393185" y="690167"/>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45459E-B9D6-4AC3-8580-0A9E4E0DB7E1}">
      <dsp:nvSpPr>
        <dsp:cNvPr id="0" name=""/>
        <dsp:cNvSpPr/>
      </dsp:nvSpPr>
      <dsp:spPr>
        <a:xfrm>
          <a:off x="7729239" y="1009418"/>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 Can serve as reservoirs of microbial contamination.</a:t>
          </a:r>
        </a:p>
      </dsp:txBody>
      <dsp:txXfrm>
        <a:off x="7785490" y="1065669"/>
        <a:ext cx="2911983" cy="180804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06:28:43.85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1,'488'289,"-420"-243,68 59,-108-76,-1 0,24 34,21 24,198 205,-237-254,-1 2,-2 2,32 57,59 144,-82-169,67 96,-48-81,-11-23,2-3,75 74,-69-85,-41-40,0 0,-1 0,-1 1,0 1,-1 0,0 1,15 28,-15-13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06:28:46.61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1825 2,'-38'-1,"5"1,-65 6,86-4,1 0,-1 1,1 1,0 0,0 0,0 1,0 0,1 1,-12 9,-10 10,2 1,1 2,1 1,-36 49,-80 143,116-181,-1-1,-2-1,-1-2,-42 36,25-25,-51 65,6 0,48-60,-49 74,61-79,-63 68,55-69,-41 61,53-62,13-17,-2 0,0-1,-2-1,-1 0,-1-2,-30 24,-92 65,122-95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2T06:29:03.35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1350,'1'21,"1"-1,1 1,1-1,12 38,36 74,-41-109,1 0,0 0,29 36,-36-53,-1 0,1 0,0-1,0 1,1-1,0 0,0-1,0 0,0 0,1 0,-1-1,1 1,0-2,0 1,0-1,1 0,9 1,-10-3,0-1,0 0,0-1,-1 0,1 0,0 0,-1-1,0 0,1 0,-1 0,0-1,-1 0,1 0,7-8,10-10,36-44,-59 65,42-58,-3-2,-3-2,52-121,-64 130,-13 27,-1-1,7-34,-11 36,1 0,22-49,59-107,-56 109,-22 48,0 0,20-30,99-156,-8 10,-79 130,12-18,-48 81,-2 1,1 0,-1-1,0 0,4-13,2-12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36D9D-FCBD-4FB0-8326-BA202AEC9F0F}" type="datetimeFigureOut">
              <a:rPr lang="en-US" smtClean="0"/>
              <a:t>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83FD3-AC2B-4B26-A377-79FA92E3D2F2}" type="slidenum">
              <a:rPr lang="en-US" smtClean="0"/>
              <a:t>‹#›</a:t>
            </a:fld>
            <a:endParaRPr lang="en-US"/>
          </a:p>
        </p:txBody>
      </p:sp>
    </p:spTree>
    <p:extLst>
      <p:ext uri="{BB962C8B-B14F-4D97-AF65-F5344CB8AC3E}">
        <p14:creationId xmlns:p14="http://schemas.microsoft.com/office/powerpoint/2010/main" val="137091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583FD3-AC2B-4B26-A377-79FA92E3D2F2}" type="slidenum">
              <a:rPr lang="en-US" smtClean="0"/>
              <a:t>92</a:t>
            </a:fld>
            <a:endParaRPr lang="en-US"/>
          </a:p>
        </p:txBody>
      </p:sp>
    </p:spTree>
    <p:extLst>
      <p:ext uri="{BB962C8B-B14F-4D97-AF65-F5344CB8AC3E}">
        <p14:creationId xmlns:p14="http://schemas.microsoft.com/office/powerpoint/2010/main" val="5840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583FD3-AC2B-4B26-A377-79FA92E3D2F2}" type="slidenum">
              <a:rPr lang="en-US" smtClean="0"/>
              <a:t>95</a:t>
            </a:fld>
            <a:endParaRPr lang="en-US"/>
          </a:p>
        </p:txBody>
      </p:sp>
    </p:spTree>
    <p:extLst>
      <p:ext uri="{BB962C8B-B14F-4D97-AF65-F5344CB8AC3E}">
        <p14:creationId xmlns:p14="http://schemas.microsoft.com/office/powerpoint/2010/main" val="135308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583FD3-AC2B-4B26-A377-79FA92E3D2F2}" type="slidenum">
              <a:rPr lang="en-US" smtClean="0"/>
              <a:t>103</a:t>
            </a:fld>
            <a:endParaRPr lang="en-US"/>
          </a:p>
        </p:txBody>
      </p:sp>
    </p:spTree>
    <p:extLst>
      <p:ext uri="{BB962C8B-B14F-4D97-AF65-F5344CB8AC3E}">
        <p14:creationId xmlns:p14="http://schemas.microsoft.com/office/powerpoint/2010/main" val="120660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6DFF08F-DC6B-4601-B491-B0F83F6DD2DA}" type="datetimeFigureOut">
              <a:rPr lang="en-US" smtClean="0"/>
              <a:t>1/20/2024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65275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04111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59655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9027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9134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t>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4551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9243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t>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3293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2706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413323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6DFF08F-DC6B-4601-B491-B0F83F6DD2DA}" type="datetimeFigureOut">
              <a:rPr lang="en-US" smtClean="0"/>
              <a:t>1/20/2024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380627430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6DFF08F-DC6B-4601-B491-B0F83F6DD2DA}" type="datetimeFigureOut">
              <a:rPr lang="en-US" smtClean="0"/>
              <a:pPr/>
              <a:t>1/20/2024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65659192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street.org/2016/02/01/will-the-needless-secrecy-surrounding-crs-reports-end-this-year/"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mmwr/PDF/rr/rr5217.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keptics.stackexchange.com/questions/10164/do-i-need-to-wash-my-hands-after-using-the-bathroom"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s.wikipedia.org/wiki/Mascarilla_N95"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quote.org/wiki/Lex_Luthor"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hyperlink" Target="https://www.shroomery.org/forums/showflat.php/Number/11398744"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Blood_drop_by_mimooh.svg"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theconversation.com/cough-and-sneeze-into-elbows-not-hands-13152"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mickeymills.wordpress.com/2011/01/20/flu-battles-rage-on"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65.png"/><Relationship Id="rId4" Type="http://schemas.openxmlformats.org/officeDocument/2006/relationships/customXml" Target="../ink/ink1.xml"/><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8DBE92-2331-4285-8226-D398190D3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8B827-8CE8-CDD1-4BFB-271CAC337C9D}"/>
              </a:ext>
            </a:extLst>
          </p:cNvPr>
          <p:cNvSpPr>
            <a:spLocks noGrp="1"/>
          </p:cNvSpPr>
          <p:nvPr>
            <p:ph type="ctrTitle"/>
          </p:nvPr>
        </p:nvSpPr>
        <p:spPr>
          <a:xfrm>
            <a:off x="4566261" y="1067403"/>
            <a:ext cx="5830468" cy="4723194"/>
          </a:xfrm>
        </p:spPr>
        <p:txBody>
          <a:bodyPr anchor="ctr">
            <a:normAutofit/>
          </a:bodyPr>
          <a:lstStyle/>
          <a:p>
            <a:r>
              <a:rPr lang="en-US" sz="5600" b="1"/>
              <a:t>Summary of Infection Prevention Practices in Dental Settings: </a:t>
            </a:r>
            <a:br>
              <a:rPr lang="en-US" sz="5600" b="1"/>
            </a:br>
            <a:r>
              <a:rPr lang="en-US" sz="5600" b="1"/>
              <a:t>Basic Expectations for Safe Care</a:t>
            </a:r>
          </a:p>
        </p:txBody>
      </p:sp>
      <p:sp>
        <p:nvSpPr>
          <p:cNvPr id="10" name="Rectangle 9">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268DDD2-AECE-D96C-F02F-62AF91FE7800}"/>
              </a:ext>
            </a:extLst>
          </p:cNvPr>
          <p:cNvSpPr>
            <a:spLocks noGrp="1"/>
          </p:cNvSpPr>
          <p:nvPr>
            <p:ph type="subTitle" idx="1"/>
          </p:nvPr>
        </p:nvSpPr>
        <p:spPr>
          <a:xfrm>
            <a:off x="977490" y="1067403"/>
            <a:ext cx="2759857" cy="4723194"/>
          </a:xfrm>
        </p:spPr>
        <p:txBody>
          <a:bodyPr anchor="ctr">
            <a:normAutofit/>
          </a:bodyPr>
          <a:lstStyle/>
          <a:p>
            <a:r>
              <a:rPr lang="en-US" sz="2400" b="1">
                <a:solidFill>
                  <a:srgbClr val="FFFFFF"/>
                </a:solidFill>
              </a:rPr>
              <a:t>PRESENTER: </a:t>
            </a:r>
          </a:p>
          <a:p>
            <a:r>
              <a:rPr lang="en-US" sz="2400" b="1">
                <a:solidFill>
                  <a:srgbClr val="FFFFFF"/>
                </a:solidFill>
              </a:rPr>
              <a:t>ABBY TEH RDA.OA.CDA</a:t>
            </a:r>
            <a:endParaRPr lang="en-US" sz="2400">
              <a:solidFill>
                <a:srgbClr val="FFFFFF"/>
              </a:solidFill>
            </a:endParaRPr>
          </a:p>
        </p:txBody>
      </p:sp>
      <p:sp>
        <p:nvSpPr>
          <p:cNvPr id="12" name="Rectangle 11">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639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40DCD-F5BA-4D1F-89BE-8EDEDAA4C0AF}"/>
              </a:ext>
            </a:extLst>
          </p:cNvPr>
          <p:cNvSpPr>
            <a:spLocks noGrp="1"/>
          </p:cNvSpPr>
          <p:nvPr>
            <p:ph type="title"/>
          </p:nvPr>
        </p:nvSpPr>
        <p:spPr>
          <a:xfrm>
            <a:off x="4580097" y="98475"/>
            <a:ext cx="7493083" cy="2164278"/>
          </a:xfrm>
        </p:spPr>
        <p:txBody>
          <a:bodyPr>
            <a:normAutofit/>
          </a:bodyPr>
          <a:lstStyle/>
          <a:p>
            <a:pPr algn="ctr"/>
            <a:r>
              <a:rPr lang="en-US" b="1"/>
              <a:t>Dental Health Care Personnel Safety</a:t>
            </a:r>
            <a:endParaRPr lang="en-US"/>
          </a:p>
        </p:txBody>
      </p:sp>
      <p:sp>
        <p:nvSpPr>
          <p:cNvPr id="3" name="Content Placeholder 2">
            <a:extLst>
              <a:ext uri="{FF2B5EF4-FFF2-40B4-BE49-F238E27FC236}">
                <a16:creationId xmlns:a16="http://schemas.microsoft.com/office/drawing/2014/main" id="{4737BCB1-D8BF-47C2-85D9-DCEB1828E223}"/>
              </a:ext>
            </a:extLst>
          </p:cNvPr>
          <p:cNvSpPr>
            <a:spLocks noGrp="1"/>
          </p:cNvSpPr>
          <p:nvPr>
            <p:ph idx="1"/>
          </p:nvPr>
        </p:nvSpPr>
        <p:spPr>
          <a:xfrm>
            <a:off x="5098942" y="2603716"/>
            <a:ext cx="6858596" cy="3967670"/>
          </a:xfrm>
        </p:spPr>
        <p:txBody>
          <a:bodyPr>
            <a:normAutofit/>
          </a:bodyPr>
          <a:lstStyle/>
          <a:p>
            <a:pPr>
              <a:buFont typeface="Wingdings" panose="05000000000000000000" pitchFamily="2" charset="2"/>
              <a:buChar char="q"/>
            </a:pPr>
            <a:r>
              <a:rPr lang="en-US" sz="3000"/>
              <a:t>Immunizations.</a:t>
            </a:r>
          </a:p>
          <a:p>
            <a:pPr>
              <a:buFont typeface="Wingdings" panose="05000000000000000000" pitchFamily="2" charset="2"/>
              <a:buChar char="q"/>
            </a:pPr>
            <a:r>
              <a:rPr lang="en-US" sz="3000"/>
              <a:t>Exposure prevention and postexposure management.</a:t>
            </a:r>
          </a:p>
          <a:p>
            <a:pPr>
              <a:buFont typeface="Wingdings" panose="05000000000000000000" pitchFamily="2" charset="2"/>
              <a:buChar char="q"/>
            </a:pPr>
            <a:r>
              <a:rPr lang="en-US" sz="3000"/>
              <a:t>Medical condition management and work-related illnesses and restrictions.</a:t>
            </a:r>
          </a:p>
          <a:p>
            <a:pPr>
              <a:buFont typeface="Wingdings" panose="05000000000000000000" pitchFamily="2" charset="2"/>
              <a:buChar char="q"/>
            </a:pPr>
            <a:r>
              <a:rPr lang="en-US" sz="3000"/>
              <a:t>Health record maintenance</a:t>
            </a:r>
          </a:p>
        </p:txBody>
      </p:sp>
      <p:pic>
        <p:nvPicPr>
          <p:cNvPr id="4" name="Picture 2" descr="C:\Users\STAFF.OFFICE\AppData\Local\Microsoft\Windows\Temporary Internet Files\Content.IE5\96MAS7OE\MedicalRecord[1].jpg">
            <a:extLst>
              <a:ext uri="{FF2B5EF4-FFF2-40B4-BE49-F238E27FC236}">
                <a16:creationId xmlns:a16="http://schemas.microsoft.com/office/drawing/2014/main" id="{2EEC7469-20E0-4EBE-8A60-B468481CDB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43" r="1" b="1"/>
          <a:stretch/>
        </p:blipFill>
        <p:spPr bwMode="auto">
          <a:xfrm>
            <a:off x="20" y="98474"/>
            <a:ext cx="4580077" cy="3284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STAFF.OFFICE\AppData\Local\Microsoft\Windows\Temporary Internet Files\Content.IE5\VV5ILL5M\immunization-history_G1_4QLP__thumb[1].jpg">
            <a:extLst>
              <a:ext uri="{FF2B5EF4-FFF2-40B4-BE49-F238E27FC236}">
                <a16:creationId xmlns:a16="http://schemas.microsoft.com/office/drawing/2014/main" id="{64A81BA7-B878-418D-AB0C-4E7DE01002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976" b="-1"/>
          <a:stretch/>
        </p:blipFill>
        <p:spPr bwMode="auto">
          <a:xfrm>
            <a:off x="20" y="3474720"/>
            <a:ext cx="4580077" cy="328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095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A92B-080C-456A-9C2D-8BE64EAD8E80}"/>
              </a:ext>
            </a:extLst>
          </p:cNvPr>
          <p:cNvSpPr>
            <a:spLocks noGrp="1"/>
          </p:cNvSpPr>
          <p:nvPr>
            <p:ph type="title"/>
          </p:nvPr>
        </p:nvSpPr>
        <p:spPr>
          <a:xfrm>
            <a:off x="365759" y="139485"/>
            <a:ext cx="11590384" cy="1503335"/>
          </a:xfrm>
        </p:spPr>
        <p:txBody>
          <a:bodyPr>
            <a:normAutofit/>
          </a:bodyPr>
          <a:lstStyle/>
          <a:p>
            <a:pPr algn="ctr"/>
            <a:r>
              <a:rPr lang="en-US" b="1"/>
              <a:t>Improving Dental Unit Water Quality</a:t>
            </a:r>
            <a:endParaRPr lang="en-US"/>
          </a:p>
        </p:txBody>
      </p:sp>
      <p:sp>
        <p:nvSpPr>
          <p:cNvPr id="3" name="Content Placeholder 2">
            <a:extLst>
              <a:ext uri="{FF2B5EF4-FFF2-40B4-BE49-F238E27FC236}">
                <a16:creationId xmlns:a16="http://schemas.microsoft.com/office/drawing/2014/main" id="{E9F706CB-6139-4F33-9AE5-2B2AE3DDFF36}"/>
              </a:ext>
            </a:extLst>
          </p:cNvPr>
          <p:cNvSpPr>
            <a:spLocks noGrp="1"/>
          </p:cNvSpPr>
          <p:nvPr>
            <p:ph idx="1"/>
          </p:nvPr>
        </p:nvSpPr>
        <p:spPr>
          <a:xfrm>
            <a:off x="548639" y="2061275"/>
            <a:ext cx="9045304" cy="4510121"/>
          </a:xfrm>
        </p:spPr>
        <p:txBody>
          <a:bodyPr>
            <a:normAutofit fontScale="85000" lnSpcReduction="20000"/>
          </a:bodyPr>
          <a:lstStyle/>
          <a:p>
            <a:pPr>
              <a:lnSpc>
                <a:spcPct val="100000"/>
              </a:lnSpc>
            </a:pPr>
            <a:r>
              <a:rPr lang="en-US" sz="2800" b="1"/>
              <a:t>Available Technology </a:t>
            </a:r>
          </a:p>
          <a:p>
            <a:pPr marL="0" indent="0">
              <a:lnSpc>
                <a:spcPct val="100000"/>
              </a:lnSpc>
              <a:buNone/>
            </a:pPr>
            <a:r>
              <a:rPr lang="en-US" sz="2800" b="1"/>
              <a:t>   - Independent reservoirs.</a:t>
            </a:r>
          </a:p>
          <a:p>
            <a:pPr marL="0" indent="0">
              <a:lnSpc>
                <a:spcPct val="100000"/>
              </a:lnSpc>
              <a:buNone/>
            </a:pPr>
            <a:r>
              <a:rPr lang="en-US" sz="2800" b="1"/>
              <a:t>   - Chemical treatment.</a:t>
            </a:r>
          </a:p>
          <a:p>
            <a:pPr marL="0" indent="0">
              <a:lnSpc>
                <a:spcPct val="100000"/>
              </a:lnSpc>
              <a:buNone/>
            </a:pPr>
            <a:r>
              <a:rPr lang="en-US" sz="2800" b="1"/>
              <a:t>   - Filtration.</a:t>
            </a:r>
          </a:p>
          <a:p>
            <a:pPr marL="0" indent="0">
              <a:lnSpc>
                <a:spcPct val="100000"/>
              </a:lnSpc>
              <a:buNone/>
            </a:pPr>
            <a:r>
              <a:rPr lang="en-US" sz="2800" b="1"/>
              <a:t>   - Combinations of technologies.</a:t>
            </a:r>
          </a:p>
          <a:p>
            <a:pPr marL="0" indent="0">
              <a:lnSpc>
                <a:spcPct val="100000"/>
              </a:lnSpc>
              <a:buNone/>
            </a:pPr>
            <a:r>
              <a:rPr lang="en-US" sz="2800" b="1"/>
              <a:t>   - Sterile water delivery systems.</a:t>
            </a:r>
          </a:p>
          <a:p>
            <a:pPr>
              <a:lnSpc>
                <a:spcPct val="100000"/>
              </a:lnSpc>
            </a:pPr>
            <a:endParaRPr lang="en-US" sz="2800" b="1"/>
          </a:p>
          <a:p>
            <a:pPr>
              <a:lnSpc>
                <a:spcPct val="100000"/>
              </a:lnSpc>
            </a:pPr>
            <a:r>
              <a:rPr lang="en-US" sz="2800" b="1"/>
              <a:t>DHCP should always consult with the dental unit manufacturer for</a:t>
            </a:r>
          </a:p>
          <a:p>
            <a:pPr>
              <a:lnSpc>
                <a:spcPct val="100000"/>
              </a:lnSpc>
            </a:pPr>
            <a:r>
              <a:rPr lang="en-US" sz="2800" b="1"/>
              <a:t> appropriate methods to maintain the recommended dental unit water quality.</a:t>
            </a:r>
          </a:p>
          <a:p>
            <a:pPr>
              <a:lnSpc>
                <a:spcPct val="100000"/>
              </a:lnSpc>
            </a:pPr>
            <a:endParaRPr lang="en-US" sz="1400"/>
          </a:p>
        </p:txBody>
      </p:sp>
      <p:pic>
        <p:nvPicPr>
          <p:cNvPr id="8194" name="Picture 2" descr="American Dental Accessories || Practice Tips #78: Spring Clean Your Water  System | American Dental Tech Blog">
            <a:extLst>
              <a:ext uri="{FF2B5EF4-FFF2-40B4-BE49-F238E27FC236}">
                <a16:creationId xmlns:a16="http://schemas.microsoft.com/office/drawing/2014/main" id="{5AAC8EA2-787F-4F71-A51F-0B7F854F5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943" y="2367837"/>
            <a:ext cx="23622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intaining Dental Unit Waterlines | October 2014 | Inside Dentistry">
            <a:extLst>
              <a:ext uri="{FF2B5EF4-FFF2-40B4-BE49-F238E27FC236}">
                <a16:creationId xmlns:a16="http://schemas.microsoft.com/office/drawing/2014/main" id="{171AB597-229E-4A66-B423-4F97D0667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9" y="2604052"/>
            <a:ext cx="2712357" cy="2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69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3386-FC1E-44F8-AB70-904F9E406738}"/>
              </a:ext>
            </a:extLst>
          </p:cNvPr>
          <p:cNvSpPr>
            <a:spLocks noGrp="1"/>
          </p:cNvSpPr>
          <p:nvPr>
            <p:ph type="title"/>
          </p:nvPr>
        </p:nvSpPr>
        <p:spPr>
          <a:xfrm>
            <a:off x="639097" y="629265"/>
            <a:ext cx="9956331" cy="1622322"/>
          </a:xfrm>
        </p:spPr>
        <p:txBody>
          <a:bodyPr>
            <a:normAutofit fontScale="90000"/>
          </a:bodyPr>
          <a:lstStyle/>
          <a:p>
            <a:pPr algn="ctr">
              <a:lnSpc>
                <a:spcPct val="90000"/>
              </a:lnSpc>
            </a:pPr>
            <a:r>
              <a:rPr lang="en-US" b="1">
                <a:solidFill>
                  <a:schemeClr val="accent1">
                    <a:lumMod val="75000"/>
                  </a:schemeClr>
                </a:solidFill>
                <a:latin typeface="+mj-lt"/>
              </a:rPr>
              <a:t>OSAP: Test Every 90 days</a:t>
            </a:r>
            <a:br>
              <a:rPr lang="en-US" b="1">
                <a:solidFill>
                  <a:schemeClr val="accent1">
                    <a:lumMod val="75000"/>
                  </a:schemeClr>
                </a:solidFill>
                <a:latin typeface="+mj-lt"/>
              </a:rPr>
            </a:br>
            <a:r>
              <a:rPr lang="en-US" b="1" i="1">
                <a:solidFill>
                  <a:schemeClr val="accent1">
                    <a:lumMod val="75000"/>
                  </a:schemeClr>
                </a:solidFill>
                <a:latin typeface="+mj-lt"/>
              </a:rPr>
              <a:t>Publishes position paper on waterline safety</a:t>
            </a:r>
            <a:endParaRPr lang="en-US">
              <a:solidFill>
                <a:schemeClr val="accent1">
                  <a:lumMod val="75000"/>
                </a:schemeClr>
              </a:solidFill>
            </a:endParaRPr>
          </a:p>
        </p:txBody>
      </p:sp>
      <p:sp>
        <p:nvSpPr>
          <p:cNvPr id="3" name="Content Placeholder 2">
            <a:extLst>
              <a:ext uri="{FF2B5EF4-FFF2-40B4-BE49-F238E27FC236}">
                <a16:creationId xmlns:a16="http://schemas.microsoft.com/office/drawing/2014/main" id="{99426476-57A8-41E0-97AC-6D9C4E91ACB2}"/>
              </a:ext>
            </a:extLst>
          </p:cNvPr>
          <p:cNvSpPr>
            <a:spLocks noGrp="1"/>
          </p:cNvSpPr>
          <p:nvPr>
            <p:ph idx="1"/>
          </p:nvPr>
        </p:nvSpPr>
        <p:spPr>
          <a:xfrm>
            <a:off x="639098" y="2418734"/>
            <a:ext cx="5132439" cy="4168045"/>
          </a:xfrm>
        </p:spPr>
        <p:txBody>
          <a:bodyPr anchor="ctr">
            <a:normAutofit/>
          </a:bodyPr>
          <a:lstStyle/>
          <a:p>
            <a:pPr>
              <a:buClr>
                <a:srgbClr val="E97E7B"/>
              </a:buClr>
            </a:pPr>
            <a:r>
              <a:rPr lang="en-US" sz="3200">
                <a:solidFill>
                  <a:schemeClr val="tx1"/>
                </a:solidFill>
                <a:latin typeface="+mj-lt"/>
              </a:rPr>
              <a:t>Recommends…</a:t>
            </a:r>
          </a:p>
          <a:p>
            <a:pPr>
              <a:buClr>
                <a:srgbClr val="E97E7B"/>
              </a:buClr>
            </a:pPr>
            <a:r>
              <a:rPr lang="en-US" sz="3200">
                <a:solidFill>
                  <a:schemeClr val="tx1"/>
                </a:solidFill>
                <a:latin typeface="+mj-lt"/>
              </a:rPr>
              <a:t>Quarterly testing</a:t>
            </a:r>
          </a:p>
          <a:p>
            <a:pPr>
              <a:buClr>
                <a:srgbClr val="E97E7B"/>
              </a:buClr>
            </a:pPr>
            <a:r>
              <a:rPr lang="en-US" sz="3200">
                <a:solidFill>
                  <a:schemeClr val="tx1"/>
                </a:solidFill>
                <a:latin typeface="+mj-lt"/>
              </a:rPr>
              <a:t>Everyone is doing it</a:t>
            </a:r>
          </a:p>
          <a:p>
            <a:pPr>
              <a:buClr>
                <a:srgbClr val="E97E7B"/>
              </a:buClr>
            </a:pPr>
            <a:r>
              <a:rPr lang="en-US" sz="3200">
                <a:solidFill>
                  <a:schemeClr val="tx1"/>
                </a:solidFill>
                <a:latin typeface="+mj-lt"/>
              </a:rPr>
              <a:t>Because it works</a:t>
            </a:r>
          </a:p>
          <a:p>
            <a:pPr>
              <a:buClr>
                <a:srgbClr val="E97E7B"/>
              </a:buClr>
            </a:pPr>
            <a:r>
              <a:rPr lang="en-US" sz="3200">
                <a:solidFill>
                  <a:schemeClr val="tx1"/>
                </a:solidFill>
                <a:latin typeface="+mj-lt"/>
              </a:rPr>
              <a:t>Quarterly testers fail 1/6 as often as everyone else</a:t>
            </a:r>
          </a:p>
          <a:p>
            <a:endParaRPr lang="en-US">
              <a:solidFill>
                <a:srgbClr val="FFFFFF"/>
              </a:solidFill>
            </a:endParaRPr>
          </a:p>
        </p:txBody>
      </p:sp>
      <p:pic>
        <p:nvPicPr>
          <p:cNvPr id="4" name="Picture 3">
            <a:extLst>
              <a:ext uri="{FF2B5EF4-FFF2-40B4-BE49-F238E27FC236}">
                <a16:creationId xmlns:a16="http://schemas.microsoft.com/office/drawing/2014/main" id="{60CE1704-DAF9-45F2-B113-65D3872DDEC0}"/>
              </a:ext>
            </a:extLst>
          </p:cNvPr>
          <p:cNvPicPr>
            <a:picLocks noChangeAspect="1"/>
          </p:cNvPicPr>
          <p:nvPr/>
        </p:nvPicPr>
        <p:blipFill rotWithShape="1">
          <a:blip r:embed="rId2"/>
          <a:srcRect l="876" r="909"/>
          <a:stretch/>
        </p:blipFill>
        <p:spPr>
          <a:xfrm>
            <a:off x="6096000" y="2457264"/>
            <a:ext cx="5397879" cy="4298300"/>
          </a:xfrm>
          <a:prstGeom prst="rect">
            <a:avLst/>
          </a:prstGeom>
        </p:spPr>
      </p:pic>
    </p:spTree>
    <p:extLst>
      <p:ext uri="{BB962C8B-B14F-4D97-AF65-F5344CB8AC3E}">
        <p14:creationId xmlns:p14="http://schemas.microsoft.com/office/powerpoint/2010/main" val="39962295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B486-843B-4C96-8DB5-2DC044A5E9A9}"/>
              </a:ext>
            </a:extLst>
          </p:cNvPr>
          <p:cNvSpPr>
            <a:spLocks noGrp="1"/>
          </p:cNvSpPr>
          <p:nvPr>
            <p:ph type="title"/>
          </p:nvPr>
        </p:nvSpPr>
        <p:spPr>
          <a:xfrm>
            <a:off x="745588" y="123371"/>
            <a:ext cx="10952926" cy="1503951"/>
          </a:xfrm>
        </p:spPr>
        <p:txBody>
          <a:bodyPr/>
          <a:lstStyle/>
          <a:p>
            <a:pPr algn="ctr"/>
            <a:r>
              <a:rPr lang="en-US" b="1">
                <a:solidFill>
                  <a:schemeClr val="accent1">
                    <a:lumMod val="75000"/>
                  </a:schemeClr>
                </a:solidFill>
              </a:rPr>
              <a:t>Manufacturers IFU </a:t>
            </a:r>
            <a:r>
              <a:rPr lang="en-US" sz="3600" b="1">
                <a:solidFill>
                  <a:schemeClr val="accent1">
                    <a:lumMod val="75000"/>
                  </a:schemeClr>
                </a:solidFill>
              </a:rPr>
              <a:t>have recently changed</a:t>
            </a:r>
            <a:endParaRPr lang="en-US">
              <a:solidFill>
                <a:schemeClr val="accent1">
                  <a:lumMod val="75000"/>
                </a:schemeClr>
              </a:solidFill>
            </a:endParaRPr>
          </a:p>
        </p:txBody>
      </p:sp>
      <p:pic>
        <p:nvPicPr>
          <p:cNvPr id="4" name="Content Placeholder 3" descr="Table, calendar&#10;&#10;Description automatically generated">
            <a:extLst>
              <a:ext uri="{FF2B5EF4-FFF2-40B4-BE49-F238E27FC236}">
                <a16:creationId xmlns:a16="http://schemas.microsoft.com/office/drawing/2014/main" id="{06F27EDC-4EBB-47B0-9DD0-63CAEB1494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429" y="1177871"/>
            <a:ext cx="11263085" cy="5680129"/>
          </a:xfrm>
          <a:prstGeom prst="rect">
            <a:avLst/>
          </a:prstGeom>
        </p:spPr>
      </p:pic>
    </p:spTree>
    <p:extLst>
      <p:ext uri="{BB962C8B-B14F-4D97-AF65-F5344CB8AC3E}">
        <p14:creationId xmlns:p14="http://schemas.microsoft.com/office/powerpoint/2010/main" val="34922597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F6DC-CD5C-E633-4951-7C9762891C09}"/>
              </a:ext>
            </a:extLst>
          </p:cNvPr>
          <p:cNvSpPr>
            <a:spLocks noGrp="1"/>
          </p:cNvSpPr>
          <p:nvPr>
            <p:ph type="title"/>
          </p:nvPr>
        </p:nvSpPr>
        <p:spPr>
          <a:xfrm>
            <a:off x="657224" y="170329"/>
            <a:ext cx="11229976" cy="1156447"/>
          </a:xfrm>
        </p:spPr>
        <p:txBody>
          <a:bodyPr/>
          <a:lstStyle/>
          <a:p>
            <a:pPr algn="ctr"/>
            <a:r>
              <a:rPr lang="en-US" b="1"/>
              <a:t>Oral Surgical Procedures</a:t>
            </a:r>
          </a:p>
        </p:txBody>
      </p:sp>
      <p:sp>
        <p:nvSpPr>
          <p:cNvPr id="3" name="Content Placeholder 2">
            <a:extLst>
              <a:ext uri="{FF2B5EF4-FFF2-40B4-BE49-F238E27FC236}">
                <a16:creationId xmlns:a16="http://schemas.microsoft.com/office/drawing/2014/main" id="{F8CF40DB-7599-04FC-B51A-21281C63FA78}"/>
              </a:ext>
            </a:extLst>
          </p:cNvPr>
          <p:cNvSpPr>
            <a:spLocks noGrp="1"/>
          </p:cNvSpPr>
          <p:nvPr>
            <p:ph idx="1"/>
          </p:nvPr>
        </p:nvSpPr>
        <p:spPr>
          <a:xfrm>
            <a:off x="676656" y="1568824"/>
            <a:ext cx="10753725" cy="4975411"/>
          </a:xfrm>
        </p:spPr>
        <p:txBody>
          <a:bodyPr>
            <a:normAutofit fontScale="92500" lnSpcReduction="20000"/>
          </a:bodyPr>
          <a:lstStyle/>
          <a:p>
            <a:pPr>
              <a:buFont typeface="Wingdings" panose="05000000000000000000" pitchFamily="2" charset="2"/>
              <a:buChar char="§"/>
            </a:pPr>
            <a:r>
              <a:rPr lang="en-US"/>
              <a:t> </a:t>
            </a:r>
            <a:r>
              <a:rPr lang="en-US" sz="3200"/>
              <a:t>Involve the incision, excision, or reflection of tissue that exposes the normally sterile areas of the oral cavity. </a:t>
            </a:r>
          </a:p>
          <a:p>
            <a:pPr>
              <a:buFont typeface="Wingdings" panose="05000000000000000000" pitchFamily="2" charset="2"/>
              <a:buChar char="§"/>
            </a:pPr>
            <a:r>
              <a:rPr lang="en-US" sz="3200"/>
              <a:t> Examples: </a:t>
            </a:r>
          </a:p>
          <a:p>
            <a:pPr marL="0" indent="0">
              <a:buNone/>
            </a:pPr>
            <a:r>
              <a:rPr lang="en-US" sz="3200"/>
              <a:t>– Biopsy. </a:t>
            </a:r>
          </a:p>
          <a:p>
            <a:pPr marL="0" indent="0">
              <a:buNone/>
            </a:pPr>
            <a:r>
              <a:rPr lang="en-US" sz="3200"/>
              <a:t>– Periodontal surgery. </a:t>
            </a:r>
          </a:p>
          <a:p>
            <a:pPr marL="0" indent="0">
              <a:buNone/>
            </a:pPr>
            <a:r>
              <a:rPr lang="en-US" sz="3200"/>
              <a:t>– Apical surgery. </a:t>
            </a:r>
          </a:p>
          <a:p>
            <a:pPr marL="0" indent="0">
              <a:buNone/>
            </a:pPr>
            <a:r>
              <a:rPr lang="en-US" sz="3200"/>
              <a:t>– Implant surgery. </a:t>
            </a:r>
          </a:p>
          <a:p>
            <a:pPr marL="0" indent="0">
              <a:buNone/>
            </a:pPr>
            <a:r>
              <a:rPr lang="en-US" sz="3200"/>
              <a:t>– Surgical extractions of teeth (e.g., removal of erupted or nonerupted tooth requiring elevation of the mucoperiosteal flap, removal of bone or section of tooth, and suturing if needed). </a:t>
            </a:r>
          </a:p>
          <a:p>
            <a:pPr>
              <a:buFont typeface="Wingdings" panose="05000000000000000000" pitchFamily="2" charset="2"/>
              <a:buChar char="§"/>
            </a:pPr>
            <a:r>
              <a:rPr lang="en-US" sz="3200"/>
              <a:t> Use sterile irrigating solutions.</a:t>
            </a:r>
          </a:p>
        </p:txBody>
      </p:sp>
    </p:spTree>
    <p:extLst>
      <p:ext uri="{BB962C8B-B14F-4D97-AF65-F5344CB8AC3E}">
        <p14:creationId xmlns:p14="http://schemas.microsoft.com/office/powerpoint/2010/main" val="38526417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37F6-3A7D-EE37-F7A4-0FA569131010}"/>
              </a:ext>
            </a:extLst>
          </p:cNvPr>
          <p:cNvSpPr>
            <a:spLocks noGrp="1"/>
          </p:cNvSpPr>
          <p:nvPr>
            <p:ph type="title"/>
          </p:nvPr>
        </p:nvSpPr>
        <p:spPr/>
        <p:txBody>
          <a:bodyPr/>
          <a:lstStyle/>
          <a:p>
            <a:pPr algn="ctr"/>
            <a:r>
              <a:rPr lang="en-US" b="1"/>
              <a:t>Sterile Irrigating Solutions</a:t>
            </a:r>
          </a:p>
        </p:txBody>
      </p:sp>
      <p:sp>
        <p:nvSpPr>
          <p:cNvPr id="3" name="Content Placeholder 2">
            <a:extLst>
              <a:ext uri="{FF2B5EF4-FFF2-40B4-BE49-F238E27FC236}">
                <a16:creationId xmlns:a16="http://schemas.microsoft.com/office/drawing/2014/main" id="{24029122-2F4E-CD7B-1943-3E6545FDD282}"/>
              </a:ext>
            </a:extLst>
          </p:cNvPr>
          <p:cNvSpPr>
            <a:spLocks noGrp="1"/>
          </p:cNvSpPr>
          <p:nvPr>
            <p:ph idx="1"/>
          </p:nvPr>
        </p:nvSpPr>
        <p:spPr>
          <a:xfrm>
            <a:off x="1479176" y="2671481"/>
            <a:ext cx="9735671" cy="3106383"/>
          </a:xfrm>
        </p:spPr>
        <p:txBody>
          <a:bodyPr/>
          <a:lstStyle/>
          <a:p>
            <a:pPr>
              <a:buFont typeface="Wingdings" panose="05000000000000000000" pitchFamily="2" charset="2"/>
              <a:buChar char="§"/>
            </a:pPr>
            <a:r>
              <a:rPr lang="en-US"/>
              <a:t> </a:t>
            </a:r>
            <a:r>
              <a:rPr lang="en-US" sz="3200"/>
              <a:t>Use sterile saline or sterile water as a coolant/irrigator when performing surgical procedures. </a:t>
            </a:r>
          </a:p>
          <a:p>
            <a:pPr>
              <a:buFont typeface="Wingdings" panose="05000000000000000000" pitchFamily="2" charset="2"/>
              <a:buChar char="§"/>
            </a:pPr>
            <a:r>
              <a:rPr lang="en-US" sz="3200"/>
              <a:t> Use devices designed for the delivery of sterile irrigating fluids.</a:t>
            </a:r>
          </a:p>
        </p:txBody>
      </p:sp>
    </p:spTree>
    <p:extLst>
      <p:ext uri="{BB962C8B-B14F-4D97-AF65-F5344CB8AC3E}">
        <p14:creationId xmlns:p14="http://schemas.microsoft.com/office/powerpoint/2010/main" val="8180271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077078-06C9-4A5A-8FE2-B26CD5846C06}"/>
              </a:ext>
            </a:extLst>
          </p:cNvPr>
          <p:cNvSpPr>
            <a:spLocks noGrp="1"/>
          </p:cNvSpPr>
          <p:nvPr>
            <p:ph idx="1"/>
          </p:nvPr>
        </p:nvSpPr>
        <p:spPr>
          <a:xfrm>
            <a:off x="763587" y="914400"/>
            <a:ext cx="5950977" cy="4164797"/>
          </a:xfrm>
        </p:spPr>
        <p:txBody>
          <a:bodyPr>
            <a:noAutofit/>
          </a:bodyPr>
          <a:lstStyle/>
          <a:p>
            <a:endParaRPr lang="en-US" sz="5400">
              <a:solidFill>
                <a:schemeClr val="accent1">
                  <a:lumMod val="75000"/>
                </a:schemeClr>
              </a:solidFill>
            </a:endParaRPr>
          </a:p>
          <a:p>
            <a:pPr marL="0" indent="0">
              <a:buNone/>
            </a:pPr>
            <a:r>
              <a:rPr lang="en-US" sz="5400" b="1">
                <a:solidFill>
                  <a:schemeClr val="accent1">
                    <a:lumMod val="75000"/>
                  </a:schemeClr>
                </a:solidFill>
              </a:rPr>
              <a:t>Be safe and healthy.. </a:t>
            </a:r>
          </a:p>
          <a:p>
            <a:pPr marL="0" indent="0">
              <a:buNone/>
            </a:pPr>
            <a:r>
              <a:rPr lang="en-US" sz="5400" b="1">
                <a:solidFill>
                  <a:schemeClr val="accent1">
                    <a:lumMod val="75000"/>
                  </a:schemeClr>
                </a:solidFill>
              </a:rPr>
              <a:t>Thank you !!!</a:t>
            </a:r>
          </a:p>
        </p:txBody>
      </p:sp>
      <p:pic>
        <p:nvPicPr>
          <p:cNvPr id="7" name="Graphic 6" descr="Smiling Face with No Fill">
            <a:extLst>
              <a:ext uri="{FF2B5EF4-FFF2-40B4-BE49-F238E27FC236}">
                <a16:creationId xmlns:a16="http://schemas.microsoft.com/office/drawing/2014/main" id="{EEF00558-C633-4BE4-8A30-FE2E3980F4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1537" y="690282"/>
            <a:ext cx="4709543" cy="4709543"/>
          </a:xfrm>
          <a:prstGeom prst="rect">
            <a:avLst/>
          </a:prstGeom>
        </p:spPr>
      </p:pic>
    </p:spTree>
    <p:extLst>
      <p:ext uri="{BB962C8B-B14F-4D97-AF65-F5344CB8AC3E}">
        <p14:creationId xmlns:p14="http://schemas.microsoft.com/office/powerpoint/2010/main" val="31993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2B3B6-0CD7-42DB-9D22-67DFC961504D}"/>
              </a:ext>
            </a:extLst>
          </p:cNvPr>
          <p:cNvSpPr>
            <a:spLocks noGrp="1"/>
          </p:cNvSpPr>
          <p:nvPr>
            <p:ph type="title"/>
          </p:nvPr>
        </p:nvSpPr>
        <p:spPr>
          <a:xfrm>
            <a:off x="1097280" y="286603"/>
            <a:ext cx="10058400" cy="1418211"/>
          </a:xfrm>
        </p:spPr>
        <p:txBody>
          <a:bodyPr>
            <a:normAutofit/>
          </a:bodyPr>
          <a:lstStyle/>
          <a:p>
            <a:pPr algn="ctr"/>
            <a:r>
              <a:rPr lang="en-US" b="1"/>
              <a:t>Hepatitis B Immunization</a:t>
            </a:r>
          </a:p>
        </p:txBody>
      </p:sp>
      <p:sp>
        <p:nvSpPr>
          <p:cNvPr id="3" name="Content Placeholder 2">
            <a:extLst>
              <a:ext uri="{FF2B5EF4-FFF2-40B4-BE49-F238E27FC236}">
                <a16:creationId xmlns:a16="http://schemas.microsoft.com/office/drawing/2014/main" id="{26B46AA8-FC22-4F1E-80F4-8636AB925195}"/>
              </a:ext>
            </a:extLst>
          </p:cNvPr>
          <p:cNvSpPr>
            <a:spLocks noGrp="1"/>
          </p:cNvSpPr>
          <p:nvPr>
            <p:ph idx="1"/>
          </p:nvPr>
        </p:nvSpPr>
        <p:spPr>
          <a:xfrm>
            <a:off x="836908" y="1704814"/>
            <a:ext cx="11050292" cy="5153186"/>
          </a:xfrm>
        </p:spPr>
        <p:txBody>
          <a:bodyPr>
            <a:normAutofit/>
          </a:bodyPr>
          <a:lstStyle/>
          <a:p>
            <a:pPr>
              <a:lnSpc>
                <a:spcPct val="80000"/>
              </a:lnSpc>
              <a:defRPr/>
            </a:pPr>
            <a:r>
              <a:rPr lang="en-US" sz="2800" i="1"/>
              <a:t>OSHA requires the dentist to offer the hepatitis B virus (HBV) vaccination series to all employees whose jobs include category I and II tasks</a:t>
            </a:r>
            <a:r>
              <a:rPr lang="en-US" sz="2800"/>
              <a:t>. </a:t>
            </a:r>
          </a:p>
          <a:p>
            <a:pPr>
              <a:lnSpc>
                <a:spcPct val="80000"/>
              </a:lnSpc>
              <a:buFont typeface="Wingdings" panose="05000000000000000000" pitchFamily="2" charset="2"/>
              <a:buChar char="§"/>
              <a:defRPr/>
            </a:pPr>
            <a:r>
              <a:rPr lang="en-US" sz="2800"/>
              <a:t> Vaccine must be offered within 10 days of employment. </a:t>
            </a:r>
          </a:p>
          <a:p>
            <a:pPr>
              <a:lnSpc>
                <a:spcPct val="80000"/>
              </a:lnSpc>
              <a:buFont typeface="Wingdings" panose="05000000000000000000" pitchFamily="2" charset="2"/>
              <a:buChar char="§"/>
              <a:defRPr/>
            </a:pPr>
            <a:r>
              <a:rPr lang="en-US" sz="2800"/>
              <a:t> The dentist/employer must obtain proof from the physician who administered the vaccination.  </a:t>
            </a:r>
          </a:p>
          <a:p>
            <a:pPr>
              <a:lnSpc>
                <a:spcPct val="80000"/>
              </a:lnSpc>
              <a:buFont typeface="Wingdings" panose="05000000000000000000" pitchFamily="2" charset="2"/>
              <a:buChar char="§"/>
              <a:defRPr/>
            </a:pPr>
            <a:r>
              <a:rPr lang="en-US" sz="2800"/>
              <a:t> The employee has the right to refuse the HBV vaccine; however, the employee must sign an informed refusal form that is kept on file in the dental office. </a:t>
            </a:r>
          </a:p>
          <a:p>
            <a:pPr>
              <a:lnSpc>
                <a:spcPct val="80000"/>
              </a:lnSpc>
              <a:buFont typeface="Wingdings" panose="05000000000000000000" pitchFamily="2" charset="2"/>
              <a:buChar char="§"/>
              <a:defRPr/>
            </a:pPr>
            <a:r>
              <a:rPr lang="en-US" sz="2800"/>
              <a:t> The employee always has the right to change his or her mind and receive the vaccine at a later date at </a:t>
            </a:r>
            <a:r>
              <a:rPr lang="en-US" sz="2800" b="1"/>
              <a:t>no charge.</a:t>
            </a:r>
          </a:p>
          <a:p>
            <a:endParaRPr lang="en-US"/>
          </a:p>
        </p:txBody>
      </p:sp>
    </p:spTree>
    <p:extLst>
      <p:ext uri="{BB962C8B-B14F-4D97-AF65-F5344CB8AC3E}">
        <p14:creationId xmlns:p14="http://schemas.microsoft.com/office/powerpoint/2010/main" val="161297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7619-A8C0-4C25-B73B-E71AA2449A11}"/>
              </a:ext>
            </a:extLst>
          </p:cNvPr>
          <p:cNvSpPr>
            <a:spLocks noGrp="1"/>
          </p:cNvSpPr>
          <p:nvPr>
            <p:ph type="title"/>
          </p:nvPr>
        </p:nvSpPr>
        <p:spPr>
          <a:xfrm>
            <a:off x="590844" y="286603"/>
            <a:ext cx="10564836" cy="2239620"/>
          </a:xfrm>
        </p:spPr>
        <p:txBody>
          <a:bodyPr>
            <a:normAutofit/>
          </a:bodyPr>
          <a:lstStyle/>
          <a:p>
            <a:pPr algn="ctr"/>
            <a:r>
              <a:rPr lang="en-US" b="1"/>
              <a:t>Employee Medical Records</a:t>
            </a:r>
          </a:p>
        </p:txBody>
      </p:sp>
      <p:sp>
        <p:nvSpPr>
          <p:cNvPr id="3" name="Content Placeholder 2">
            <a:extLst>
              <a:ext uri="{FF2B5EF4-FFF2-40B4-BE49-F238E27FC236}">
                <a16:creationId xmlns:a16="http://schemas.microsoft.com/office/drawing/2014/main" id="{1E2A2CBD-4A50-48D0-A270-80AF57ED6E40}"/>
              </a:ext>
            </a:extLst>
          </p:cNvPr>
          <p:cNvSpPr>
            <a:spLocks noGrp="1"/>
          </p:cNvSpPr>
          <p:nvPr>
            <p:ph idx="1"/>
          </p:nvPr>
        </p:nvSpPr>
        <p:spPr>
          <a:xfrm>
            <a:off x="984738" y="3130658"/>
            <a:ext cx="10564836" cy="3440738"/>
          </a:xfrm>
        </p:spPr>
        <p:txBody>
          <a:bodyPr/>
          <a:lstStyle/>
          <a:p>
            <a:pPr>
              <a:buFont typeface="Wingdings" panose="05000000000000000000" pitchFamily="2" charset="2"/>
              <a:buChar char="§"/>
              <a:defRPr/>
            </a:pPr>
            <a:r>
              <a:rPr lang="en-US" sz="3200"/>
              <a:t> </a:t>
            </a:r>
            <a:r>
              <a:rPr lang="en-US" sz="3000"/>
              <a:t>The dentist/employer must keep a confidential medical record for each employee.</a:t>
            </a:r>
          </a:p>
          <a:p>
            <a:pPr>
              <a:buFont typeface="Wingdings" panose="05000000000000000000" pitchFamily="2" charset="2"/>
              <a:buChar char="§"/>
              <a:defRPr/>
            </a:pPr>
            <a:r>
              <a:rPr lang="en-US" sz="3000"/>
              <a:t> These records are confidential and must be stored in a locked file. </a:t>
            </a:r>
          </a:p>
          <a:p>
            <a:pPr>
              <a:buFont typeface="Wingdings" panose="05000000000000000000" pitchFamily="2" charset="2"/>
              <a:buChar char="§"/>
              <a:defRPr/>
            </a:pPr>
            <a:r>
              <a:rPr lang="en-US" sz="3000"/>
              <a:t> The employer must keep these records for 30 years.</a:t>
            </a:r>
          </a:p>
          <a:p>
            <a:endParaRPr lang="en-US"/>
          </a:p>
        </p:txBody>
      </p:sp>
      <p:pic>
        <p:nvPicPr>
          <p:cNvPr id="5" name="Picture 4" descr="A close up of a piece of paper&#10;&#10;Description automatically generated">
            <a:extLst>
              <a:ext uri="{FF2B5EF4-FFF2-40B4-BE49-F238E27FC236}">
                <a16:creationId xmlns:a16="http://schemas.microsoft.com/office/drawing/2014/main" id="{DA739764-9D7B-491A-BD00-61A5AD4CA5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08949" y="805912"/>
            <a:ext cx="2301342" cy="1720311"/>
          </a:xfrm>
          <a:prstGeom prst="rect">
            <a:avLst/>
          </a:prstGeom>
        </p:spPr>
      </p:pic>
    </p:spTree>
    <p:extLst>
      <p:ext uri="{BB962C8B-B14F-4D97-AF65-F5344CB8AC3E}">
        <p14:creationId xmlns:p14="http://schemas.microsoft.com/office/powerpoint/2010/main" val="1822464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EE7C-3811-44C0-BC8C-FEF4AE06E4A4}"/>
              </a:ext>
            </a:extLst>
          </p:cNvPr>
          <p:cNvSpPr>
            <a:spLocks noGrp="1"/>
          </p:cNvSpPr>
          <p:nvPr>
            <p:ph type="title"/>
          </p:nvPr>
        </p:nvSpPr>
        <p:spPr>
          <a:xfrm>
            <a:off x="5172074" y="286602"/>
            <a:ext cx="6637634" cy="2844055"/>
          </a:xfrm>
        </p:spPr>
        <p:txBody>
          <a:bodyPr>
            <a:noAutofit/>
          </a:bodyPr>
          <a:lstStyle/>
          <a:p>
            <a:pPr algn="ctr"/>
            <a:r>
              <a:rPr lang="en-US" b="1"/>
              <a:t>Infection Prevention Checklist for Dental Settings</a:t>
            </a:r>
            <a:endParaRPr lang="en-US"/>
          </a:p>
        </p:txBody>
      </p:sp>
      <p:sp>
        <p:nvSpPr>
          <p:cNvPr id="3" name="Content Placeholder 2">
            <a:extLst>
              <a:ext uri="{FF2B5EF4-FFF2-40B4-BE49-F238E27FC236}">
                <a16:creationId xmlns:a16="http://schemas.microsoft.com/office/drawing/2014/main" id="{9ACE847F-78D0-4D8C-8ABD-E059E02D3A1E}"/>
              </a:ext>
            </a:extLst>
          </p:cNvPr>
          <p:cNvSpPr>
            <a:spLocks noGrp="1"/>
          </p:cNvSpPr>
          <p:nvPr>
            <p:ph idx="1"/>
          </p:nvPr>
        </p:nvSpPr>
        <p:spPr>
          <a:xfrm>
            <a:off x="5501898" y="3429000"/>
            <a:ext cx="6455640" cy="3142396"/>
          </a:xfrm>
        </p:spPr>
        <p:txBody>
          <a:bodyPr>
            <a:normAutofit/>
          </a:bodyPr>
          <a:lstStyle/>
          <a:p>
            <a:r>
              <a:rPr lang="en-US" sz="2800"/>
              <a:t>Checklist to evaluate compliance with infection prevention practices. </a:t>
            </a:r>
          </a:p>
          <a:p>
            <a:r>
              <a:rPr lang="en-US" sz="2800"/>
              <a:t>Section 1: Policies and Practices</a:t>
            </a:r>
          </a:p>
          <a:p>
            <a:r>
              <a:rPr lang="en-US" sz="2800"/>
              <a:t>Section 2: Direct Observation of Personnel and Patient-Care Practices.</a:t>
            </a:r>
          </a:p>
          <a:p>
            <a:endParaRPr lang="en-US"/>
          </a:p>
        </p:txBody>
      </p:sp>
      <p:pic>
        <p:nvPicPr>
          <p:cNvPr id="5" name="Picture 2">
            <a:extLst>
              <a:ext uri="{FF2B5EF4-FFF2-40B4-BE49-F238E27FC236}">
                <a16:creationId xmlns:a16="http://schemas.microsoft.com/office/drawing/2014/main" id="{2D329CC1-E54B-610A-D471-8190C421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92" r="7460"/>
          <a:stretch/>
        </p:blipFill>
        <p:spPr bwMode="auto">
          <a:xfrm>
            <a:off x="0" y="0"/>
            <a:ext cx="5172074" cy="66952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019C-4377-493A-870D-555F984762BE}"/>
              </a:ext>
            </a:extLst>
          </p:cNvPr>
          <p:cNvSpPr>
            <a:spLocks noGrp="1"/>
          </p:cNvSpPr>
          <p:nvPr>
            <p:ph type="title"/>
          </p:nvPr>
        </p:nvSpPr>
        <p:spPr>
          <a:xfrm>
            <a:off x="4698610" y="286603"/>
            <a:ext cx="7005710" cy="2175243"/>
          </a:xfrm>
        </p:spPr>
        <p:txBody>
          <a:bodyPr>
            <a:normAutofit/>
          </a:bodyPr>
          <a:lstStyle/>
          <a:p>
            <a:pPr algn="ctr"/>
            <a:r>
              <a:rPr lang="en-US" b="1"/>
              <a:t>CDC Dental Check—Mobile App</a:t>
            </a:r>
            <a:endParaRPr lang="en-US"/>
          </a:p>
        </p:txBody>
      </p:sp>
      <p:sp>
        <p:nvSpPr>
          <p:cNvPr id="3" name="Content Placeholder 2">
            <a:extLst>
              <a:ext uri="{FF2B5EF4-FFF2-40B4-BE49-F238E27FC236}">
                <a16:creationId xmlns:a16="http://schemas.microsoft.com/office/drawing/2014/main" id="{8DC29859-D30A-4E8D-8766-57001E40F85C}"/>
              </a:ext>
            </a:extLst>
          </p:cNvPr>
          <p:cNvSpPr>
            <a:spLocks noGrp="1"/>
          </p:cNvSpPr>
          <p:nvPr>
            <p:ph idx="1"/>
          </p:nvPr>
        </p:nvSpPr>
        <p:spPr>
          <a:xfrm>
            <a:off x="4937761" y="3022169"/>
            <a:ext cx="6766559" cy="3549228"/>
          </a:xfrm>
        </p:spPr>
        <p:txBody>
          <a:bodyPr>
            <a:normAutofit/>
          </a:bodyPr>
          <a:lstStyle/>
          <a:p>
            <a:pPr>
              <a:buFont typeface="Wingdings" panose="05000000000000000000" pitchFamily="2" charset="2"/>
              <a:buChar char="§"/>
            </a:pPr>
            <a:r>
              <a:rPr lang="en-US" sz="3200"/>
              <a:t> </a:t>
            </a:r>
            <a:r>
              <a:rPr lang="en-US" sz="3000"/>
              <a:t>Interactive version of the Infection Prevention Checklist for Dental Settings.</a:t>
            </a:r>
          </a:p>
          <a:p>
            <a:pPr>
              <a:buFont typeface="Wingdings" panose="05000000000000000000" pitchFamily="2" charset="2"/>
              <a:buChar char="§"/>
            </a:pPr>
            <a:r>
              <a:rPr lang="en-US" sz="3000"/>
              <a:t> Available for all mobile iOS and       </a:t>
            </a:r>
          </a:p>
          <a:p>
            <a:pPr marL="0" indent="0">
              <a:buNone/>
            </a:pPr>
            <a:r>
              <a:rPr lang="en-US" sz="3000"/>
              <a:t>    Android compatible devices.</a:t>
            </a:r>
          </a:p>
          <a:p>
            <a:pPr>
              <a:buFont typeface="Wingdings" panose="05000000000000000000" pitchFamily="2" charset="2"/>
              <a:buChar char="§"/>
            </a:pPr>
            <a:r>
              <a:rPr lang="en-US" sz="3000"/>
              <a:t> Free download at the iTunes App and Google Play Stores.</a:t>
            </a:r>
          </a:p>
          <a:p>
            <a:endParaRPr lang="en-US"/>
          </a:p>
        </p:txBody>
      </p:sp>
      <p:pic>
        <p:nvPicPr>
          <p:cNvPr id="4" name="Picture 2">
            <a:extLst>
              <a:ext uri="{FF2B5EF4-FFF2-40B4-BE49-F238E27FC236}">
                <a16:creationId xmlns:a16="http://schemas.microsoft.com/office/drawing/2014/main" id="{1F715980-A8C1-4A40-AC3D-AF11B63CDC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54" r="-1" b="15001"/>
          <a:stretch/>
        </p:blipFill>
        <p:spPr bwMode="auto">
          <a:xfrm>
            <a:off x="9379" y="97330"/>
            <a:ext cx="4450080" cy="66633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891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09D6-D26A-4957-9B48-0C139ED180B9}"/>
              </a:ext>
            </a:extLst>
          </p:cNvPr>
          <p:cNvSpPr>
            <a:spLocks noGrp="1"/>
          </p:cNvSpPr>
          <p:nvPr>
            <p:ph type="title"/>
          </p:nvPr>
        </p:nvSpPr>
        <p:spPr>
          <a:xfrm>
            <a:off x="1097280" y="0"/>
            <a:ext cx="10058400" cy="1608966"/>
          </a:xfrm>
        </p:spPr>
        <p:txBody>
          <a:bodyPr>
            <a:normAutofit/>
          </a:bodyPr>
          <a:lstStyle/>
          <a:p>
            <a:pPr algn="ctr"/>
            <a:r>
              <a:rPr lang="en-US" b="1"/>
              <a:t>Compendium Document</a:t>
            </a:r>
            <a:endParaRPr lang="en-US"/>
          </a:p>
        </p:txBody>
      </p:sp>
      <p:pic>
        <p:nvPicPr>
          <p:cNvPr id="4" name="Picture 2">
            <a:extLst>
              <a:ext uri="{FF2B5EF4-FFF2-40B4-BE49-F238E27FC236}">
                <a16:creationId xmlns:a16="http://schemas.microsoft.com/office/drawing/2014/main" id="{BA592C84-6DBD-49B5-A489-52A1687F75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57" y="1608967"/>
            <a:ext cx="11549576" cy="524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D3C2038E-0D25-4EDF-9E3E-6385E4F52E8A}"/>
              </a:ext>
            </a:extLst>
          </p:cNvPr>
          <p:cNvSpPr txBox="1"/>
          <p:nvPr/>
        </p:nvSpPr>
        <p:spPr>
          <a:xfrm>
            <a:off x="4359375" y="1143786"/>
            <a:ext cx="3446892" cy="369332"/>
          </a:xfrm>
          <a:prstGeom prst="rect">
            <a:avLst/>
          </a:prstGeom>
          <a:noFill/>
        </p:spPr>
        <p:txBody>
          <a:bodyPr wrap="square">
            <a:spAutoFit/>
          </a:bodyPr>
          <a:lstStyle/>
          <a:p>
            <a:r>
              <a:rPr lang="en-US">
                <a:hlinkClick r:id="rId3"/>
              </a:rPr>
              <a:t>RR5217 Dental </a:t>
            </a:r>
            <a:r>
              <a:rPr lang="en-US" err="1">
                <a:hlinkClick r:id="rId3"/>
              </a:rPr>
              <a:t>Front.pmd</a:t>
            </a:r>
            <a:r>
              <a:rPr lang="en-US">
                <a:hlinkClick r:id="rId3"/>
              </a:rPr>
              <a:t> (cdc.gov)</a:t>
            </a:r>
            <a:endParaRPr lang="en-US"/>
          </a:p>
        </p:txBody>
      </p:sp>
    </p:spTree>
    <p:extLst>
      <p:ext uri="{BB962C8B-B14F-4D97-AF65-F5344CB8AC3E}">
        <p14:creationId xmlns:p14="http://schemas.microsoft.com/office/powerpoint/2010/main" val="313248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BDF0-84A4-4B68-BDCB-0F203C343E51}"/>
              </a:ext>
            </a:extLst>
          </p:cNvPr>
          <p:cNvSpPr>
            <a:spLocks noGrp="1"/>
          </p:cNvSpPr>
          <p:nvPr>
            <p:ph type="title"/>
          </p:nvPr>
        </p:nvSpPr>
        <p:spPr>
          <a:xfrm>
            <a:off x="661182" y="790414"/>
            <a:ext cx="5826705" cy="2278249"/>
          </a:xfrm>
        </p:spPr>
        <p:txBody>
          <a:bodyPr>
            <a:normAutofit fontScale="90000"/>
          </a:bodyPr>
          <a:lstStyle/>
          <a:p>
            <a:pPr algn="ctr"/>
            <a:r>
              <a:rPr lang="en-US" sz="6000" b="1" i="1" u="sng"/>
              <a:t>Hand Hygiene is Key for Prevention</a:t>
            </a:r>
            <a:br>
              <a:rPr lang="en-US" sz="4400" b="1" i="1" u="sng"/>
            </a:br>
            <a:br>
              <a:rPr lang="en-US" sz="4400" b="1" u="sng"/>
            </a:br>
            <a:endParaRPr lang="en-US" sz="4400"/>
          </a:p>
        </p:txBody>
      </p:sp>
      <p:sp>
        <p:nvSpPr>
          <p:cNvPr id="3" name="Content Placeholder 2">
            <a:extLst>
              <a:ext uri="{FF2B5EF4-FFF2-40B4-BE49-F238E27FC236}">
                <a16:creationId xmlns:a16="http://schemas.microsoft.com/office/drawing/2014/main" id="{903E0D88-3ED5-4722-9E09-975AFA919767}"/>
              </a:ext>
            </a:extLst>
          </p:cNvPr>
          <p:cNvSpPr>
            <a:spLocks noGrp="1"/>
          </p:cNvSpPr>
          <p:nvPr>
            <p:ph idx="1"/>
          </p:nvPr>
        </p:nvSpPr>
        <p:spPr>
          <a:xfrm>
            <a:off x="901148" y="2867186"/>
            <a:ext cx="10747513" cy="3926055"/>
          </a:xfrm>
        </p:spPr>
        <p:txBody>
          <a:bodyPr>
            <a:normAutofit/>
          </a:bodyPr>
          <a:lstStyle/>
          <a:p>
            <a:r>
              <a:rPr lang="en-US" sz="2800"/>
              <a:t>Is a critical practice for preventing the transmission of pathogens in health care settings.</a:t>
            </a:r>
          </a:p>
          <a:p>
            <a:r>
              <a:rPr lang="en-US" sz="2800"/>
              <a:t>•Reduces harmful microorganisms on the hands.</a:t>
            </a:r>
          </a:p>
          <a:p>
            <a:r>
              <a:rPr lang="en-US" sz="2800"/>
              <a:t>•Compliance with hand hygiene practices is routinely used as a clinical performance indicator in hospital settings.</a:t>
            </a:r>
          </a:p>
          <a:p>
            <a:r>
              <a:rPr lang="en-US" sz="2800"/>
              <a:t>•Is expected by patients to be performed by all dental health care personnel (DHCP).</a:t>
            </a:r>
          </a:p>
          <a:p>
            <a:endParaRPr lang="en-US"/>
          </a:p>
        </p:txBody>
      </p:sp>
      <p:pic>
        <p:nvPicPr>
          <p:cNvPr id="5" name="Picture 4" descr="A close up of a sign&#10;&#10;Description automatically generated">
            <a:extLst>
              <a:ext uri="{FF2B5EF4-FFF2-40B4-BE49-F238E27FC236}">
                <a16:creationId xmlns:a16="http://schemas.microsoft.com/office/drawing/2014/main" id="{A860A534-E054-47F2-98D7-0EB042FA69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1516" y="370556"/>
            <a:ext cx="5209270" cy="1831088"/>
          </a:xfrm>
          <a:prstGeom prst="rect">
            <a:avLst/>
          </a:prstGeom>
        </p:spPr>
      </p:pic>
    </p:spTree>
    <p:extLst>
      <p:ext uri="{BB962C8B-B14F-4D97-AF65-F5344CB8AC3E}">
        <p14:creationId xmlns:p14="http://schemas.microsoft.com/office/powerpoint/2010/main" val="1317141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3E2-16A2-4D36-9831-611871907418}"/>
              </a:ext>
            </a:extLst>
          </p:cNvPr>
          <p:cNvSpPr>
            <a:spLocks noGrp="1"/>
          </p:cNvSpPr>
          <p:nvPr>
            <p:ph type="title"/>
          </p:nvPr>
        </p:nvSpPr>
        <p:spPr>
          <a:xfrm>
            <a:off x="1" y="218050"/>
            <a:ext cx="11936318" cy="1764659"/>
          </a:xfrm>
        </p:spPr>
        <p:txBody>
          <a:bodyPr>
            <a:normAutofit/>
          </a:bodyPr>
          <a:lstStyle/>
          <a:p>
            <a:pPr algn="ctr"/>
            <a:r>
              <a:rPr lang="en-US" b="1"/>
              <a:t>Why Is Hand Hygiene Important?</a:t>
            </a:r>
            <a:endParaRPr lang="en-US"/>
          </a:p>
        </p:txBody>
      </p:sp>
      <p:sp>
        <p:nvSpPr>
          <p:cNvPr id="3" name="Content Placeholder 2">
            <a:extLst>
              <a:ext uri="{FF2B5EF4-FFF2-40B4-BE49-F238E27FC236}">
                <a16:creationId xmlns:a16="http://schemas.microsoft.com/office/drawing/2014/main" id="{3C9ED093-D494-44B0-BEC8-AC6189517669}"/>
              </a:ext>
            </a:extLst>
          </p:cNvPr>
          <p:cNvSpPr>
            <a:spLocks noGrp="1"/>
          </p:cNvSpPr>
          <p:nvPr>
            <p:ph idx="1"/>
          </p:nvPr>
        </p:nvSpPr>
        <p:spPr>
          <a:xfrm>
            <a:off x="945397" y="2246569"/>
            <a:ext cx="5925519" cy="4093699"/>
          </a:xfrm>
        </p:spPr>
        <p:txBody>
          <a:bodyPr>
            <a:normAutofit/>
          </a:bodyPr>
          <a:lstStyle/>
          <a:p>
            <a:pPr marL="0" indent="0">
              <a:buNone/>
            </a:pPr>
            <a:r>
              <a:rPr lang="en-US" sz="3000"/>
              <a:t>Hand Hygiene</a:t>
            </a:r>
          </a:p>
          <a:p>
            <a:pPr lvl="1"/>
            <a:r>
              <a:rPr lang="en-US" sz="3000"/>
              <a:t>Hands are the most common mode of pathogen transmission. </a:t>
            </a:r>
          </a:p>
          <a:p>
            <a:pPr lvl="1"/>
            <a:r>
              <a:rPr lang="en-US" sz="3000"/>
              <a:t>Reduce spread of antimicrobial resistance.</a:t>
            </a:r>
          </a:p>
          <a:p>
            <a:pPr lvl="1"/>
            <a:r>
              <a:rPr lang="en-US" sz="3000"/>
              <a:t>Prevent health care-associated infections</a:t>
            </a:r>
          </a:p>
          <a:p>
            <a:endParaRPr lang="en-US"/>
          </a:p>
        </p:txBody>
      </p:sp>
      <p:pic>
        <p:nvPicPr>
          <p:cNvPr id="5" name="Picture 4" descr="C:\Users\STAFF.OFFICE\AppData\Local\Microsoft\Windows\Temporary Internet Files\Content.IE5\4ECH6ZTI\3913708391_d02105b27b[1].jpg">
            <a:extLst>
              <a:ext uri="{FF2B5EF4-FFF2-40B4-BE49-F238E27FC236}">
                <a16:creationId xmlns:a16="http://schemas.microsoft.com/office/drawing/2014/main" id="{EB21D591-D49E-6FC1-925A-89A3D59B77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7228" y="1658319"/>
            <a:ext cx="4869092" cy="498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032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A1E3-7700-436F-A7A0-258D8F38FD87}"/>
              </a:ext>
            </a:extLst>
          </p:cNvPr>
          <p:cNvSpPr>
            <a:spLocks noGrp="1"/>
          </p:cNvSpPr>
          <p:nvPr>
            <p:ph type="title"/>
          </p:nvPr>
        </p:nvSpPr>
        <p:spPr>
          <a:xfrm>
            <a:off x="433953" y="163564"/>
            <a:ext cx="6462794" cy="1922139"/>
          </a:xfrm>
        </p:spPr>
        <p:txBody>
          <a:bodyPr>
            <a:normAutofit/>
          </a:bodyPr>
          <a:lstStyle/>
          <a:p>
            <a:pPr algn="ctr"/>
            <a:r>
              <a:rPr lang="en-US" b="1"/>
              <a:t>Hand Hygiene</a:t>
            </a:r>
            <a:endParaRPr lang="en-US"/>
          </a:p>
        </p:txBody>
      </p:sp>
      <p:sp>
        <p:nvSpPr>
          <p:cNvPr id="3" name="Content Placeholder 2">
            <a:extLst>
              <a:ext uri="{FF2B5EF4-FFF2-40B4-BE49-F238E27FC236}">
                <a16:creationId xmlns:a16="http://schemas.microsoft.com/office/drawing/2014/main" id="{1372BDDD-5FEB-4C44-9B9D-FF773E68EF3C}"/>
              </a:ext>
            </a:extLst>
          </p:cNvPr>
          <p:cNvSpPr>
            <a:spLocks noGrp="1"/>
          </p:cNvSpPr>
          <p:nvPr>
            <p:ph idx="1"/>
          </p:nvPr>
        </p:nvSpPr>
        <p:spPr>
          <a:xfrm>
            <a:off x="1115878" y="2743200"/>
            <a:ext cx="5780868" cy="3910818"/>
          </a:xfrm>
        </p:spPr>
        <p:txBody>
          <a:bodyPr>
            <a:normAutofit/>
          </a:bodyPr>
          <a:lstStyle/>
          <a:p>
            <a:r>
              <a:rPr lang="en-US" sz="3000"/>
              <a:t>The term “hand hygiene” includes both handwashing with either plain soap or antimicrobial soap and use of alcohol-based hand rubs that do not require the use of water.</a:t>
            </a:r>
          </a:p>
          <a:p>
            <a:endParaRPr lang="en-US"/>
          </a:p>
        </p:txBody>
      </p:sp>
      <p:pic>
        <p:nvPicPr>
          <p:cNvPr id="5" name="Picture 4" descr="C:\Users\STAFF.OFFICE\AppData\Local\Microsoft\Windows\Temporary Internet Files\Content.IE5\9PHYTD52\image_650_365[1].jpg">
            <a:extLst>
              <a:ext uri="{FF2B5EF4-FFF2-40B4-BE49-F238E27FC236}">
                <a16:creationId xmlns:a16="http://schemas.microsoft.com/office/drawing/2014/main" id="{B6AE84CF-34CE-47DD-8D8A-52AC6218393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56732" y="625777"/>
            <a:ext cx="4001315" cy="2575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TAFF.OFFICE\AppData\Local\Microsoft\Windows\Temporary Internet Files\Content.IE5\Y9K36J7S\image-20160715-2110-a5iwg0[1].jpg">
            <a:extLst>
              <a:ext uri="{FF2B5EF4-FFF2-40B4-BE49-F238E27FC236}">
                <a16:creationId xmlns:a16="http://schemas.microsoft.com/office/drawing/2014/main" id="{FFA9134A-8A63-4A38-8249-64B46556BA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56732" y="3588154"/>
            <a:ext cx="4001315" cy="257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0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BE196-68E7-4B12-8477-EF23BD7245D5}"/>
              </a:ext>
            </a:extLst>
          </p:cNvPr>
          <p:cNvSpPr>
            <a:spLocks noGrp="1"/>
          </p:cNvSpPr>
          <p:nvPr>
            <p:ph type="title"/>
          </p:nvPr>
        </p:nvSpPr>
        <p:spPr>
          <a:xfrm>
            <a:off x="154983" y="278969"/>
            <a:ext cx="3735091" cy="5642320"/>
          </a:xfrm>
        </p:spPr>
        <p:txBody>
          <a:bodyPr>
            <a:normAutofit/>
          </a:bodyPr>
          <a:lstStyle/>
          <a:p>
            <a:pPr algn="ctr"/>
            <a:r>
              <a:rPr lang="en-US" sz="4000" b="1">
                <a:solidFill>
                  <a:srgbClr val="FFFFFF"/>
                </a:solidFill>
              </a:rPr>
              <a:t>Key Recommendations for Hand Hygiene</a:t>
            </a:r>
            <a:endParaRPr lang="en-US" sz="4000">
              <a:solidFill>
                <a:srgbClr val="FFFFFF"/>
              </a:solidFill>
            </a:endParaRPr>
          </a:p>
        </p:txBody>
      </p:sp>
      <p:sp>
        <p:nvSpPr>
          <p:cNvPr id="3" name="Content Placeholder 2">
            <a:extLst>
              <a:ext uri="{FF2B5EF4-FFF2-40B4-BE49-F238E27FC236}">
                <a16:creationId xmlns:a16="http://schemas.microsoft.com/office/drawing/2014/main" id="{4451A729-9BBE-403B-BC48-1F14CEA4517E}"/>
              </a:ext>
            </a:extLst>
          </p:cNvPr>
          <p:cNvSpPr>
            <a:spLocks noGrp="1"/>
          </p:cNvSpPr>
          <p:nvPr>
            <p:ph idx="1"/>
          </p:nvPr>
        </p:nvSpPr>
        <p:spPr>
          <a:xfrm>
            <a:off x="4614388" y="278969"/>
            <a:ext cx="7422629" cy="6261316"/>
          </a:xfrm>
        </p:spPr>
        <p:txBody>
          <a:bodyPr anchor="ctr">
            <a:normAutofit/>
          </a:bodyPr>
          <a:lstStyle/>
          <a:p>
            <a:r>
              <a:rPr lang="en-US" sz="3000"/>
              <a:t>Perform hand hygiene:</a:t>
            </a:r>
          </a:p>
          <a:p>
            <a:pPr marL="0" indent="0">
              <a:buNone/>
            </a:pPr>
            <a:r>
              <a:rPr lang="en-US" sz="3000"/>
              <a:t>   - When hands are visibly soiled.</a:t>
            </a:r>
          </a:p>
          <a:p>
            <a:pPr marL="0" indent="0">
              <a:buNone/>
            </a:pPr>
            <a:r>
              <a:rPr lang="en-US" sz="3000"/>
              <a:t>   - After barehanded touching of instruments, equipment, materials, and other objects likely to be contaminated by blood, saliva, or respiratory secretions.</a:t>
            </a:r>
          </a:p>
          <a:p>
            <a:pPr marL="0" indent="0">
              <a:buNone/>
            </a:pPr>
            <a:r>
              <a:rPr lang="en-US" sz="3000"/>
              <a:t>   - Before and after treating each patient, even if gloves are worn.</a:t>
            </a:r>
          </a:p>
          <a:p>
            <a:pPr marL="0" indent="0">
              <a:buNone/>
            </a:pPr>
            <a:r>
              <a:rPr lang="en-US" sz="3000"/>
              <a:t>   - Immediately after removing gloves.</a:t>
            </a:r>
          </a:p>
          <a:p>
            <a:r>
              <a:rPr lang="en-US" sz="3000"/>
              <a:t>Use soap and water when hands are visibly soiled (e.g., blood, body fluids). Otherwise, an alcohol-based hand rub may be used.</a:t>
            </a:r>
          </a:p>
          <a:p>
            <a:endParaRPr lang="en-US"/>
          </a:p>
        </p:txBody>
      </p:sp>
    </p:spTree>
    <p:extLst>
      <p:ext uri="{BB962C8B-B14F-4D97-AF65-F5344CB8AC3E}">
        <p14:creationId xmlns:p14="http://schemas.microsoft.com/office/powerpoint/2010/main" val="155439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E9CA9-4315-DC81-3254-2F7C96C9F932}"/>
              </a:ext>
            </a:extLst>
          </p:cNvPr>
          <p:cNvSpPr>
            <a:spLocks noGrp="1"/>
          </p:cNvSpPr>
          <p:nvPr>
            <p:ph type="title"/>
          </p:nvPr>
        </p:nvSpPr>
        <p:spPr>
          <a:xfrm>
            <a:off x="657224" y="936711"/>
            <a:ext cx="2988265" cy="4984578"/>
          </a:xfrm>
        </p:spPr>
        <p:txBody>
          <a:bodyPr>
            <a:normAutofit/>
          </a:bodyPr>
          <a:lstStyle/>
          <a:p>
            <a:r>
              <a:rPr lang="en-US" sz="3700" b="1" spc="75">
                <a:solidFill>
                  <a:srgbClr val="FFFFFF"/>
                </a:solidFill>
                <a:effectLst/>
                <a:latin typeface="Open Sans" panose="020B0606030504020204" pitchFamily="34" charset="0"/>
                <a:ea typeface="Calibri" panose="020F0502020204030204" pitchFamily="34" charset="0"/>
              </a:rPr>
              <a:t>PROGRAM OBJECTIVES</a:t>
            </a:r>
            <a:endParaRPr lang="en-US" sz="3700">
              <a:solidFill>
                <a:srgbClr val="FFFFFF"/>
              </a:solidFill>
            </a:endParaRPr>
          </a:p>
        </p:txBody>
      </p:sp>
      <p:sp>
        <p:nvSpPr>
          <p:cNvPr id="3" name="Content Placeholder 2">
            <a:extLst>
              <a:ext uri="{FF2B5EF4-FFF2-40B4-BE49-F238E27FC236}">
                <a16:creationId xmlns:a16="http://schemas.microsoft.com/office/drawing/2014/main" id="{1B227868-DC05-FE4C-CFC9-AA8CFEA7E9F5}"/>
              </a:ext>
            </a:extLst>
          </p:cNvPr>
          <p:cNvSpPr>
            <a:spLocks noGrp="1"/>
          </p:cNvSpPr>
          <p:nvPr>
            <p:ph idx="1"/>
          </p:nvPr>
        </p:nvSpPr>
        <p:spPr>
          <a:xfrm>
            <a:off x="4614389" y="936711"/>
            <a:ext cx="6815992" cy="4984578"/>
          </a:xfrm>
        </p:spPr>
        <p:txBody>
          <a:bodyPr anchor="ctr">
            <a:normAutofit/>
          </a:bodyPr>
          <a:lstStyle/>
          <a:p>
            <a:r>
              <a:rPr lang="en-US" sz="2200"/>
              <a:t>1. Introduction </a:t>
            </a:r>
          </a:p>
          <a:p>
            <a:r>
              <a:rPr lang="en-US" sz="2200"/>
              <a:t>2. Hand Hygiene </a:t>
            </a:r>
          </a:p>
          <a:p>
            <a:r>
              <a:rPr lang="en-US" sz="2200"/>
              <a:t>3. Personal Protective Equipment </a:t>
            </a:r>
          </a:p>
          <a:p>
            <a:r>
              <a:rPr lang="en-US" sz="2200"/>
              <a:t>4. Respiratory Hygiene/Cough Etiquette </a:t>
            </a:r>
          </a:p>
          <a:p>
            <a:r>
              <a:rPr lang="en-US" sz="2200"/>
              <a:t>5. Sharps Safety </a:t>
            </a:r>
          </a:p>
          <a:p>
            <a:r>
              <a:rPr lang="en-US" sz="2200"/>
              <a:t>6. Safe Injection Practices </a:t>
            </a:r>
          </a:p>
          <a:p>
            <a:r>
              <a:rPr lang="en-US" sz="2200"/>
              <a:t>7. Sterilization and Disinfection of Patient-Care Items and Devices </a:t>
            </a:r>
          </a:p>
          <a:p>
            <a:r>
              <a:rPr lang="en-US" sz="2200"/>
              <a:t>8. Environmental Infection Prevention and Control </a:t>
            </a:r>
          </a:p>
          <a:p>
            <a:r>
              <a:rPr lang="en-US" sz="2200"/>
              <a:t>9. Dental Unit Water Quality </a:t>
            </a:r>
          </a:p>
          <a:p>
            <a:r>
              <a:rPr lang="en-US" sz="2200"/>
              <a:t>10. Program Evaluation</a:t>
            </a:r>
          </a:p>
        </p:txBody>
      </p:sp>
    </p:spTree>
    <p:extLst>
      <p:ext uri="{BB962C8B-B14F-4D97-AF65-F5344CB8AC3E}">
        <p14:creationId xmlns:p14="http://schemas.microsoft.com/office/powerpoint/2010/main" val="371274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8E2D-730A-3D87-3941-4368130822E1}"/>
              </a:ext>
            </a:extLst>
          </p:cNvPr>
          <p:cNvSpPr>
            <a:spLocks noGrp="1"/>
          </p:cNvSpPr>
          <p:nvPr>
            <p:ph type="title"/>
          </p:nvPr>
        </p:nvSpPr>
        <p:spPr>
          <a:xfrm>
            <a:off x="657224" y="135868"/>
            <a:ext cx="10772775" cy="1770423"/>
          </a:xfrm>
        </p:spPr>
        <p:txBody>
          <a:bodyPr>
            <a:normAutofit/>
          </a:bodyPr>
          <a:lstStyle/>
          <a:p>
            <a:pPr algn="ctr"/>
            <a:r>
              <a:rPr lang="en-US" b="1"/>
              <a:t>Hand Hygiene for Routine Dental Procedures </a:t>
            </a:r>
          </a:p>
        </p:txBody>
      </p:sp>
      <p:graphicFrame>
        <p:nvGraphicFramePr>
          <p:cNvPr id="4" name="Table 4">
            <a:extLst>
              <a:ext uri="{FF2B5EF4-FFF2-40B4-BE49-F238E27FC236}">
                <a16:creationId xmlns:a16="http://schemas.microsoft.com/office/drawing/2014/main" id="{A1170B0A-E3C6-27C7-B0B6-EE57F0A3931D}"/>
              </a:ext>
            </a:extLst>
          </p:cNvPr>
          <p:cNvGraphicFramePr>
            <a:graphicFrameLocks noGrp="1"/>
          </p:cNvGraphicFramePr>
          <p:nvPr>
            <p:extLst>
              <p:ext uri="{D42A27DB-BD31-4B8C-83A1-F6EECF244321}">
                <p14:modId xmlns:p14="http://schemas.microsoft.com/office/powerpoint/2010/main" val="4058526454"/>
              </p:ext>
            </p:extLst>
          </p:nvPr>
        </p:nvGraphicFramePr>
        <p:xfrm>
          <a:off x="657224" y="2107768"/>
          <a:ext cx="10772776" cy="4514958"/>
        </p:xfrm>
        <a:graphic>
          <a:graphicData uri="http://schemas.openxmlformats.org/drawingml/2006/table">
            <a:tbl>
              <a:tblPr firstRow="1" bandRow="1">
                <a:tableStyleId>{5C22544A-7EE6-4342-B048-85BDC9FD1C3A}</a:tableStyleId>
              </a:tblPr>
              <a:tblGrid>
                <a:gridCol w="2693194">
                  <a:extLst>
                    <a:ext uri="{9D8B030D-6E8A-4147-A177-3AD203B41FA5}">
                      <a16:colId xmlns:a16="http://schemas.microsoft.com/office/drawing/2014/main" val="2180622804"/>
                    </a:ext>
                  </a:extLst>
                </a:gridCol>
                <a:gridCol w="2693194">
                  <a:extLst>
                    <a:ext uri="{9D8B030D-6E8A-4147-A177-3AD203B41FA5}">
                      <a16:colId xmlns:a16="http://schemas.microsoft.com/office/drawing/2014/main" val="3984093900"/>
                    </a:ext>
                  </a:extLst>
                </a:gridCol>
                <a:gridCol w="2693194">
                  <a:extLst>
                    <a:ext uri="{9D8B030D-6E8A-4147-A177-3AD203B41FA5}">
                      <a16:colId xmlns:a16="http://schemas.microsoft.com/office/drawing/2014/main" val="1096073643"/>
                    </a:ext>
                  </a:extLst>
                </a:gridCol>
                <a:gridCol w="2693194">
                  <a:extLst>
                    <a:ext uri="{9D8B030D-6E8A-4147-A177-3AD203B41FA5}">
                      <a16:colId xmlns:a16="http://schemas.microsoft.com/office/drawing/2014/main" val="482745433"/>
                    </a:ext>
                  </a:extLst>
                </a:gridCol>
              </a:tblGrid>
              <a:tr h="1662658">
                <a:tc>
                  <a:txBody>
                    <a:bodyPr/>
                    <a:lstStyle/>
                    <a:p>
                      <a:pPr algn="ctr"/>
                      <a:endParaRPr lang="en-US"/>
                    </a:p>
                    <a:p>
                      <a:pPr algn="ctr"/>
                      <a:endParaRPr lang="en-US"/>
                    </a:p>
                    <a:p>
                      <a:pPr algn="ctr"/>
                      <a:r>
                        <a:rPr lang="en-US" sz="2800"/>
                        <a:t>Scenario</a:t>
                      </a:r>
                    </a:p>
                  </a:txBody>
                  <a:tcPr/>
                </a:tc>
                <a:tc>
                  <a:txBody>
                    <a:bodyPr/>
                    <a:lstStyle/>
                    <a:p>
                      <a:pPr algn="ctr"/>
                      <a:endParaRPr lang="en-US"/>
                    </a:p>
                    <a:p>
                      <a:pPr algn="ctr"/>
                      <a:endParaRPr lang="en-US"/>
                    </a:p>
                    <a:p>
                      <a:pPr algn="ctr"/>
                      <a:r>
                        <a:rPr lang="en-US" sz="2800"/>
                        <a:t>Soap and Water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Antimicrobial Soap and Water</a:t>
                      </a:r>
                    </a:p>
                    <a:p>
                      <a:endParaRPr lang="en-US"/>
                    </a:p>
                  </a:txBody>
                  <a:tcPr/>
                </a:tc>
                <a:tc>
                  <a:txBody>
                    <a:bodyPr/>
                    <a:lstStyle/>
                    <a:p>
                      <a:pPr algn="ctr"/>
                      <a:endParaRPr lang="en-US"/>
                    </a:p>
                    <a:p>
                      <a:pPr algn="ctr"/>
                      <a:endParaRPr lang="en-US"/>
                    </a:p>
                    <a:p>
                      <a:pPr algn="ctr"/>
                      <a:r>
                        <a:rPr lang="en-US" sz="2800"/>
                        <a:t>Alcohol-Based Hand Rub</a:t>
                      </a:r>
                    </a:p>
                  </a:txBody>
                  <a:tcPr/>
                </a:tc>
                <a:extLst>
                  <a:ext uri="{0D108BD9-81ED-4DB2-BD59-A6C34878D82A}">
                    <a16:rowId xmlns:a16="http://schemas.microsoft.com/office/drawing/2014/main" val="3559618373"/>
                  </a:ext>
                </a:extLst>
              </a:tr>
              <a:tr h="1373559">
                <a:tc>
                  <a:txBody>
                    <a:bodyPr/>
                    <a:lstStyle/>
                    <a:p>
                      <a:r>
                        <a:rPr lang="en-US" sz="2400"/>
                        <a:t>If hands are visibly soiled (e.g., dirt, blood, body fluids).</a:t>
                      </a:r>
                    </a:p>
                  </a:txBody>
                  <a:tcPr/>
                </a:tc>
                <a:tc>
                  <a:txBody>
                    <a:bodyPr/>
                    <a:lstStyle/>
                    <a:p>
                      <a:pPr algn="ctr"/>
                      <a:r>
                        <a:rPr lang="en-US" sz="2400"/>
                        <a:t>YES</a:t>
                      </a:r>
                    </a:p>
                  </a:txBody>
                  <a:tcPr/>
                </a:tc>
                <a:tc>
                  <a:txBody>
                    <a:bodyPr/>
                    <a:lstStyle/>
                    <a:p>
                      <a:pPr algn="ctr"/>
                      <a:r>
                        <a:rPr lang="en-US" sz="2400"/>
                        <a:t>YES</a:t>
                      </a:r>
                    </a:p>
                  </a:txBody>
                  <a:tcPr/>
                </a:tc>
                <a:tc>
                  <a:txBody>
                    <a:bodyPr/>
                    <a:lstStyle/>
                    <a:p>
                      <a:pPr algn="ctr"/>
                      <a:r>
                        <a:rPr lang="en-US" sz="2400"/>
                        <a:t>NO</a:t>
                      </a:r>
                    </a:p>
                  </a:txBody>
                  <a:tcPr/>
                </a:tc>
                <a:extLst>
                  <a:ext uri="{0D108BD9-81ED-4DB2-BD59-A6C34878D82A}">
                    <a16:rowId xmlns:a16="http://schemas.microsoft.com/office/drawing/2014/main" val="1628374361"/>
                  </a:ext>
                </a:extLst>
              </a:tr>
              <a:tr h="1373559">
                <a:tc>
                  <a:txBody>
                    <a:bodyPr/>
                    <a:lstStyle/>
                    <a:p>
                      <a:r>
                        <a:rPr lang="en-US" sz="2400"/>
                        <a:t>If hands are not visibly soiled.</a:t>
                      </a:r>
                    </a:p>
                  </a:txBody>
                  <a:tcPr/>
                </a:tc>
                <a:tc>
                  <a:txBody>
                    <a:bodyPr/>
                    <a:lstStyle/>
                    <a:p>
                      <a:pPr algn="ctr"/>
                      <a:r>
                        <a:rPr lang="en-US" sz="2400"/>
                        <a:t>YES</a:t>
                      </a:r>
                    </a:p>
                  </a:txBody>
                  <a:tcPr/>
                </a:tc>
                <a:tc>
                  <a:txBody>
                    <a:bodyPr/>
                    <a:lstStyle/>
                    <a:p>
                      <a:pPr algn="ctr"/>
                      <a:r>
                        <a:rPr lang="en-US" sz="2400"/>
                        <a:t>YES</a:t>
                      </a:r>
                    </a:p>
                  </a:txBody>
                  <a:tcPr/>
                </a:tc>
                <a:tc>
                  <a:txBody>
                    <a:bodyPr/>
                    <a:lstStyle/>
                    <a:p>
                      <a:pPr algn="ctr"/>
                      <a:r>
                        <a:rPr lang="en-US" sz="2400"/>
                        <a:t>YES</a:t>
                      </a:r>
                    </a:p>
                  </a:txBody>
                  <a:tcPr/>
                </a:tc>
                <a:extLst>
                  <a:ext uri="{0D108BD9-81ED-4DB2-BD59-A6C34878D82A}">
                    <a16:rowId xmlns:a16="http://schemas.microsoft.com/office/drawing/2014/main" val="795604807"/>
                  </a:ext>
                </a:extLst>
              </a:tr>
            </a:tbl>
          </a:graphicData>
        </a:graphic>
      </p:graphicFrame>
    </p:spTree>
    <p:extLst>
      <p:ext uri="{BB962C8B-B14F-4D97-AF65-F5344CB8AC3E}">
        <p14:creationId xmlns:p14="http://schemas.microsoft.com/office/powerpoint/2010/main" val="1062323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8537-9C4D-6D9D-D127-3AAD43E6E0B5}"/>
              </a:ext>
            </a:extLst>
          </p:cNvPr>
          <p:cNvSpPr>
            <a:spLocks noGrp="1"/>
          </p:cNvSpPr>
          <p:nvPr>
            <p:ph type="title"/>
          </p:nvPr>
        </p:nvSpPr>
        <p:spPr>
          <a:xfrm>
            <a:off x="657224" y="499533"/>
            <a:ext cx="11071440" cy="1658198"/>
          </a:xfrm>
        </p:spPr>
        <p:txBody>
          <a:bodyPr/>
          <a:lstStyle/>
          <a:p>
            <a:pPr algn="ctr"/>
            <a:r>
              <a:rPr lang="en-US" b="1"/>
              <a:t>Hand Hygiene for Surgical Procedures</a:t>
            </a:r>
          </a:p>
        </p:txBody>
      </p:sp>
      <p:graphicFrame>
        <p:nvGraphicFramePr>
          <p:cNvPr id="4" name="Table 4">
            <a:extLst>
              <a:ext uri="{FF2B5EF4-FFF2-40B4-BE49-F238E27FC236}">
                <a16:creationId xmlns:a16="http://schemas.microsoft.com/office/drawing/2014/main" id="{92D936A7-04D4-A708-9691-682E362ED70F}"/>
              </a:ext>
            </a:extLst>
          </p:cNvPr>
          <p:cNvGraphicFramePr>
            <a:graphicFrameLocks noGrp="1"/>
          </p:cNvGraphicFramePr>
          <p:nvPr>
            <p:ph idx="1"/>
            <p:extLst>
              <p:ext uri="{D42A27DB-BD31-4B8C-83A1-F6EECF244321}">
                <p14:modId xmlns:p14="http://schemas.microsoft.com/office/powerpoint/2010/main" val="2136144923"/>
              </p:ext>
            </p:extLst>
          </p:nvPr>
        </p:nvGraphicFramePr>
        <p:xfrm>
          <a:off x="560280" y="2255003"/>
          <a:ext cx="11071440" cy="3826225"/>
        </p:xfrm>
        <a:graphic>
          <a:graphicData uri="http://schemas.openxmlformats.org/drawingml/2006/table">
            <a:tbl>
              <a:tblPr firstRow="1" bandRow="1">
                <a:tableStyleId>{5C22544A-7EE6-4342-B048-85BDC9FD1C3A}</a:tableStyleId>
              </a:tblPr>
              <a:tblGrid>
                <a:gridCol w="2767860">
                  <a:extLst>
                    <a:ext uri="{9D8B030D-6E8A-4147-A177-3AD203B41FA5}">
                      <a16:colId xmlns:a16="http://schemas.microsoft.com/office/drawing/2014/main" val="3141551710"/>
                    </a:ext>
                  </a:extLst>
                </a:gridCol>
                <a:gridCol w="2767860">
                  <a:extLst>
                    <a:ext uri="{9D8B030D-6E8A-4147-A177-3AD203B41FA5}">
                      <a16:colId xmlns:a16="http://schemas.microsoft.com/office/drawing/2014/main" val="1966065538"/>
                    </a:ext>
                  </a:extLst>
                </a:gridCol>
                <a:gridCol w="2767860">
                  <a:extLst>
                    <a:ext uri="{9D8B030D-6E8A-4147-A177-3AD203B41FA5}">
                      <a16:colId xmlns:a16="http://schemas.microsoft.com/office/drawing/2014/main" val="2754774821"/>
                    </a:ext>
                  </a:extLst>
                </a:gridCol>
                <a:gridCol w="2767860">
                  <a:extLst>
                    <a:ext uri="{9D8B030D-6E8A-4147-A177-3AD203B41FA5}">
                      <a16:colId xmlns:a16="http://schemas.microsoft.com/office/drawing/2014/main" val="4174047768"/>
                    </a:ext>
                  </a:extLst>
                </a:gridCol>
              </a:tblGrid>
              <a:tr h="2177512">
                <a:tc>
                  <a:txBody>
                    <a:bodyPr/>
                    <a:lstStyle/>
                    <a:p>
                      <a:pPr algn="ctr"/>
                      <a:endParaRPr lang="en-US" sz="3200"/>
                    </a:p>
                    <a:p>
                      <a:pPr algn="ctr"/>
                      <a:r>
                        <a:rPr lang="en-US" sz="3200"/>
                        <a:t>Scenario</a:t>
                      </a:r>
                    </a:p>
                  </a:txBody>
                  <a:tcPr/>
                </a:tc>
                <a:tc>
                  <a:txBody>
                    <a:bodyPr/>
                    <a:lstStyle/>
                    <a:p>
                      <a:pPr algn="ctr"/>
                      <a:endParaRPr lang="en-US" sz="3200"/>
                    </a:p>
                    <a:p>
                      <a:pPr algn="ctr"/>
                      <a:r>
                        <a:rPr lang="en-US" sz="3200"/>
                        <a:t>Soap and Water Alone</a:t>
                      </a:r>
                    </a:p>
                  </a:txBody>
                  <a:tcPr/>
                </a:tc>
                <a:tc>
                  <a:txBody>
                    <a:bodyPr/>
                    <a:lstStyle/>
                    <a:p>
                      <a:pPr algn="ctr"/>
                      <a:endParaRPr lang="en-US" sz="3200"/>
                    </a:p>
                    <a:p>
                      <a:pPr algn="ctr"/>
                      <a:r>
                        <a:rPr lang="en-US" sz="3200"/>
                        <a:t>Antimicrobial Soap and Water</a:t>
                      </a:r>
                    </a:p>
                  </a:txBody>
                  <a:tcPr/>
                </a:tc>
                <a:tc>
                  <a:txBody>
                    <a:bodyPr/>
                    <a:lstStyle/>
                    <a:p>
                      <a:pPr algn="ctr"/>
                      <a:r>
                        <a:rPr lang="en-US" sz="3200"/>
                        <a:t>Soap and Water Followed by Alcohol-Based Hand Rub</a:t>
                      </a:r>
                    </a:p>
                  </a:txBody>
                  <a:tcPr/>
                </a:tc>
                <a:extLst>
                  <a:ext uri="{0D108BD9-81ED-4DB2-BD59-A6C34878D82A}">
                    <a16:rowId xmlns:a16="http://schemas.microsoft.com/office/drawing/2014/main" val="1212990183"/>
                  </a:ext>
                </a:extLst>
              </a:tr>
              <a:tr h="1648713">
                <a:tc>
                  <a:txBody>
                    <a:bodyPr/>
                    <a:lstStyle/>
                    <a:p>
                      <a:pPr algn="ctr"/>
                      <a:r>
                        <a:rPr lang="en-US" sz="2800"/>
                        <a:t>Surgical hand antisepsis before gloving</a:t>
                      </a:r>
                    </a:p>
                  </a:txBody>
                  <a:tcPr/>
                </a:tc>
                <a:tc>
                  <a:txBody>
                    <a:bodyPr/>
                    <a:lstStyle/>
                    <a:p>
                      <a:pPr algn="ctr"/>
                      <a:r>
                        <a:rPr lang="en-US" sz="2400"/>
                        <a:t>NO</a:t>
                      </a:r>
                    </a:p>
                  </a:txBody>
                  <a:tcPr/>
                </a:tc>
                <a:tc>
                  <a:txBody>
                    <a:bodyPr/>
                    <a:lstStyle/>
                    <a:p>
                      <a:pPr algn="ctr"/>
                      <a:r>
                        <a:rPr lang="en-US" sz="2400"/>
                        <a:t>YES</a:t>
                      </a:r>
                    </a:p>
                  </a:txBody>
                  <a:tcPr/>
                </a:tc>
                <a:tc>
                  <a:txBody>
                    <a:bodyPr/>
                    <a:lstStyle/>
                    <a:p>
                      <a:pPr algn="ctr"/>
                      <a:r>
                        <a:rPr lang="en-US" sz="2400"/>
                        <a:t>YES</a:t>
                      </a:r>
                    </a:p>
                  </a:txBody>
                  <a:tcPr/>
                </a:tc>
                <a:extLst>
                  <a:ext uri="{0D108BD9-81ED-4DB2-BD59-A6C34878D82A}">
                    <a16:rowId xmlns:a16="http://schemas.microsoft.com/office/drawing/2014/main" val="3362905603"/>
                  </a:ext>
                </a:extLst>
              </a:tr>
            </a:tbl>
          </a:graphicData>
        </a:graphic>
      </p:graphicFrame>
    </p:spTree>
    <p:extLst>
      <p:ext uri="{BB962C8B-B14F-4D97-AF65-F5344CB8AC3E}">
        <p14:creationId xmlns:p14="http://schemas.microsoft.com/office/powerpoint/2010/main" val="2803329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BA7D-0CB9-46EC-9524-FFCFC33A5244}"/>
              </a:ext>
            </a:extLst>
          </p:cNvPr>
          <p:cNvSpPr>
            <a:spLocks noGrp="1"/>
          </p:cNvSpPr>
          <p:nvPr>
            <p:ph type="title"/>
          </p:nvPr>
        </p:nvSpPr>
        <p:spPr>
          <a:xfrm>
            <a:off x="92364" y="674255"/>
            <a:ext cx="7638471" cy="1487054"/>
          </a:xfrm>
        </p:spPr>
        <p:txBody>
          <a:bodyPr>
            <a:normAutofit/>
          </a:bodyPr>
          <a:lstStyle/>
          <a:p>
            <a:pPr algn="ctr"/>
            <a:r>
              <a:rPr lang="en-US" b="1"/>
              <a:t>Hand Washing Technique</a:t>
            </a:r>
            <a:endParaRPr lang="en-US"/>
          </a:p>
        </p:txBody>
      </p:sp>
      <p:sp>
        <p:nvSpPr>
          <p:cNvPr id="3" name="Content Placeholder 2">
            <a:extLst>
              <a:ext uri="{FF2B5EF4-FFF2-40B4-BE49-F238E27FC236}">
                <a16:creationId xmlns:a16="http://schemas.microsoft.com/office/drawing/2014/main" id="{E299AB15-5312-47C0-8B58-9EFA139D1B87}"/>
              </a:ext>
            </a:extLst>
          </p:cNvPr>
          <p:cNvSpPr>
            <a:spLocks noGrp="1"/>
          </p:cNvSpPr>
          <p:nvPr>
            <p:ph idx="1"/>
          </p:nvPr>
        </p:nvSpPr>
        <p:spPr>
          <a:xfrm>
            <a:off x="661182" y="2644726"/>
            <a:ext cx="5434818" cy="4027212"/>
          </a:xfrm>
        </p:spPr>
        <p:txBody>
          <a:bodyPr>
            <a:normAutofit/>
          </a:bodyPr>
          <a:lstStyle/>
          <a:p>
            <a:pPr>
              <a:buFont typeface="Arial" panose="020B0604020202020204" pitchFamily="34" charset="0"/>
              <a:buChar char="•"/>
            </a:pPr>
            <a:r>
              <a:rPr lang="en-US" sz="2800"/>
              <a:t> Wet hands with water, apply soap, and rub hands together for at least 15 seconds.</a:t>
            </a:r>
          </a:p>
          <a:p>
            <a:pPr>
              <a:buFont typeface="Arial" panose="020B0604020202020204" pitchFamily="34" charset="0"/>
              <a:buChar char="•"/>
            </a:pPr>
            <a:r>
              <a:rPr lang="en-US" sz="2800"/>
              <a:t> Rinse hands and dry with a disposable towel.</a:t>
            </a:r>
          </a:p>
          <a:p>
            <a:pPr>
              <a:buFont typeface="Arial" panose="020B0604020202020204" pitchFamily="34" charset="0"/>
              <a:buChar char="•"/>
            </a:pPr>
            <a:r>
              <a:rPr lang="en-US" sz="2800"/>
              <a:t> Use towel to turn off faucet.</a:t>
            </a:r>
          </a:p>
          <a:p>
            <a:endParaRPr lang="en-US"/>
          </a:p>
        </p:txBody>
      </p:sp>
      <p:pic>
        <p:nvPicPr>
          <p:cNvPr id="4" name="Picture 2" descr="C:\Users\STAFF.OFFICE\AppData\Local\Microsoft\Windows\Temporary Internet Files\Content.IE5\MX677Z7Q\0[1].jpg">
            <a:extLst>
              <a:ext uri="{FF2B5EF4-FFF2-40B4-BE49-F238E27FC236}">
                <a16:creationId xmlns:a16="http://schemas.microsoft.com/office/drawing/2014/main" id="{AEE5E4AA-A6D0-4631-9C7B-F60D3D5FB3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5" r="2" b="2"/>
          <a:stretch/>
        </p:blipFill>
        <p:spPr bwMode="auto">
          <a:xfrm>
            <a:off x="7730835" y="604098"/>
            <a:ext cx="3799983" cy="25317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1BF823B-AB28-4E72-55D5-A92CA76CE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474" y="3429000"/>
            <a:ext cx="4313382" cy="332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024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5747-8EFB-4479-B393-3FD12DE2536B}"/>
              </a:ext>
            </a:extLst>
          </p:cNvPr>
          <p:cNvSpPr>
            <a:spLocks noGrp="1"/>
          </p:cNvSpPr>
          <p:nvPr>
            <p:ph type="title"/>
          </p:nvPr>
        </p:nvSpPr>
        <p:spPr>
          <a:xfrm>
            <a:off x="633998" y="232118"/>
            <a:ext cx="11237704" cy="1853585"/>
          </a:xfrm>
        </p:spPr>
        <p:txBody>
          <a:bodyPr>
            <a:normAutofit/>
          </a:bodyPr>
          <a:lstStyle/>
          <a:p>
            <a:pPr algn="ctr"/>
            <a:r>
              <a:rPr lang="en-US" b="1"/>
              <a:t>Using an Alcohol-Based Hand Rub</a:t>
            </a:r>
            <a:endParaRPr lang="en-US"/>
          </a:p>
        </p:txBody>
      </p:sp>
      <p:sp>
        <p:nvSpPr>
          <p:cNvPr id="3" name="Content Placeholder 2">
            <a:extLst>
              <a:ext uri="{FF2B5EF4-FFF2-40B4-BE49-F238E27FC236}">
                <a16:creationId xmlns:a16="http://schemas.microsoft.com/office/drawing/2014/main" id="{31B716C7-A953-4CAF-A4B1-EFA7C7D25CFC}"/>
              </a:ext>
            </a:extLst>
          </p:cNvPr>
          <p:cNvSpPr>
            <a:spLocks noGrp="1"/>
          </p:cNvSpPr>
          <p:nvPr>
            <p:ph idx="1"/>
          </p:nvPr>
        </p:nvSpPr>
        <p:spPr>
          <a:xfrm>
            <a:off x="929898" y="2427067"/>
            <a:ext cx="6469707" cy="4198815"/>
          </a:xfrm>
        </p:spPr>
        <p:txBody>
          <a:bodyPr>
            <a:normAutofit/>
          </a:bodyPr>
          <a:lstStyle/>
          <a:p>
            <a:pPr>
              <a:buFont typeface="Wingdings" panose="05000000000000000000" pitchFamily="2" charset="2"/>
              <a:buChar char="§"/>
            </a:pPr>
            <a:r>
              <a:rPr lang="en-US" sz="2800" b="1"/>
              <a:t> </a:t>
            </a:r>
            <a:r>
              <a:rPr lang="en-US" sz="3000"/>
              <a:t>Apply to palm of one hand and rub hands together covering all surfaces until dry. </a:t>
            </a:r>
          </a:p>
          <a:p>
            <a:pPr>
              <a:buFont typeface="Wingdings" panose="05000000000000000000" pitchFamily="2" charset="2"/>
              <a:buChar char="§"/>
            </a:pPr>
            <a:r>
              <a:rPr lang="en-US" sz="3000"/>
              <a:t> Use amount recommended by manufacturer’s instructions.</a:t>
            </a:r>
          </a:p>
          <a:p>
            <a:pPr>
              <a:buFont typeface="Wingdings" panose="05000000000000000000" pitchFamily="2" charset="2"/>
              <a:buChar char="§"/>
            </a:pPr>
            <a:r>
              <a:rPr lang="en-US" sz="3000"/>
              <a:t> Do not use if hands are visibly soiled.</a:t>
            </a:r>
          </a:p>
          <a:p>
            <a:endParaRPr lang="en-US"/>
          </a:p>
        </p:txBody>
      </p:sp>
      <p:pic>
        <p:nvPicPr>
          <p:cNvPr id="4" name="Picture 2">
            <a:extLst>
              <a:ext uri="{FF2B5EF4-FFF2-40B4-BE49-F238E27FC236}">
                <a16:creationId xmlns:a16="http://schemas.microsoft.com/office/drawing/2014/main" id="{E7E61254-AE42-4E4E-BCFA-94304E173D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955" r="-1" b="-1"/>
          <a:stretch/>
        </p:blipFill>
        <p:spPr bwMode="auto">
          <a:xfrm>
            <a:off x="7650390" y="2212443"/>
            <a:ext cx="4001315" cy="419881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949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4D82-4E2C-44F5-BB8F-F5863258635F}"/>
              </a:ext>
            </a:extLst>
          </p:cNvPr>
          <p:cNvSpPr>
            <a:spLocks noGrp="1"/>
          </p:cNvSpPr>
          <p:nvPr>
            <p:ph type="title"/>
          </p:nvPr>
        </p:nvSpPr>
        <p:spPr>
          <a:xfrm>
            <a:off x="4698610" y="161783"/>
            <a:ext cx="7230792" cy="1883993"/>
          </a:xfrm>
        </p:spPr>
        <p:txBody>
          <a:bodyPr>
            <a:normAutofit/>
          </a:bodyPr>
          <a:lstStyle/>
          <a:p>
            <a:pPr algn="ctr"/>
            <a:r>
              <a:rPr lang="en-US" b="1"/>
              <a:t>Surgical Hand Hygiene</a:t>
            </a:r>
            <a:endParaRPr lang="en-US"/>
          </a:p>
        </p:txBody>
      </p:sp>
      <p:sp>
        <p:nvSpPr>
          <p:cNvPr id="3" name="Content Placeholder 2">
            <a:extLst>
              <a:ext uri="{FF2B5EF4-FFF2-40B4-BE49-F238E27FC236}">
                <a16:creationId xmlns:a16="http://schemas.microsoft.com/office/drawing/2014/main" id="{F60AC81C-0236-48FB-8525-CC5F7A350198}"/>
              </a:ext>
            </a:extLst>
          </p:cNvPr>
          <p:cNvSpPr>
            <a:spLocks noGrp="1"/>
          </p:cNvSpPr>
          <p:nvPr>
            <p:ph idx="1"/>
          </p:nvPr>
        </p:nvSpPr>
        <p:spPr>
          <a:xfrm>
            <a:off x="4965895" y="2264898"/>
            <a:ext cx="6963507" cy="4431319"/>
          </a:xfrm>
        </p:spPr>
        <p:txBody>
          <a:bodyPr>
            <a:normAutofit/>
          </a:bodyPr>
          <a:lstStyle/>
          <a:p>
            <a:pPr>
              <a:lnSpc>
                <a:spcPct val="100000"/>
              </a:lnSpc>
              <a:buFont typeface="Arial" panose="020B0604020202020204" pitchFamily="34" charset="0"/>
              <a:buChar char="•"/>
            </a:pPr>
            <a:r>
              <a:rPr lang="en-US" sz="2800" b="1"/>
              <a:t> </a:t>
            </a:r>
            <a:r>
              <a:rPr lang="en-US" sz="2800"/>
              <a:t>Antimicrobial soap—scrub hands and forearms for length of time recommended by manufacturer.</a:t>
            </a:r>
          </a:p>
          <a:p>
            <a:pPr marL="0" indent="0">
              <a:lnSpc>
                <a:spcPct val="100000"/>
              </a:lnSpc>
              <a:buNone/>
            </a:pPr>
            <a:r>
              <a:rPr lang="en-US" sz="2800"/>
              <a:t>                             OR</a:t>
            </a:r>
          </a:p>
          <a:p>
            <a:pPr>
              <a:lnSpc>
                <a:spcPct val="100000"/>
              </a:lnSpc>
              <a:buFont typeface="Arial" panose="020B0604020202020204" pitchFamily="34" charset="0"/>
              <a:buChar char="•"/>
            </a:pPr>
            <a:r>
              <a:rPr lang="en-US" sz="2800"/>
              <a:t> Alcohol-based hand rub—follow manufacturer’s recommendations.</a:t>
            </a:r>
          </a:p>
          <a:p>
            <a:pPr marL="0" indent="0">
              <a:lnSpc>
                <a:spcPct val="100000"/>
              </a:lnSpc>
              <a:buNone/>
            </a:pPr>
            <a:r>
              <a:rPr lang="en-US" sz="2800"/>
              <a:t>   - Before applying, prewash hands and forearms with non antimicrobial soap.</a:t>
            </a:r>
          </a:p>
          <a:p>
            <a:pPr marL="0" indent="0">
              <a:lnSpc>
                <a:spcPct val="100000"/>
              </a:lnSpc>
              <a:buNone/>
            </a:pPr>
            <a:endParaRPr lang="en-US" sz="2400" b="1"/>
          </a:p>
          <a:p>
            <a:pPr>
              <a:lnSpc>
                <a:spcPct val="100000"/>
              </a:lnSpc>
            </a:pPr>
            <a:endParaRPr lang="en-US" sz="1900"/>
          </a:p>
        </p:txBody>
      </p:sp>
      <p:pic>
        <p:nvPicPr>
          <p:cNvPr id="4" name="Picture 2" descr="C:\Users\STAFF.OFFICE\AppData\Local\Microsoft\Windows\Temporary Internet Files\Content.IE5\Y9K36J7S\6996688336_c6be277380_z[1].jpg">
            <a:extLst>
              <a:ext uri="{FF2B5EF4-FFF2-40B4-BE49-F238E27FC236}">
                <a16:creationId xmlns:a16="http://schemas.microsoft.com/office/drawing/2014/main" id="{A9B640F9-2493-4A58-A3F6-8AC7AB84F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3"/>
          <a:stretch/>
        </p:blipFill>
        <p:spPr bwMode="auto">
          <a:xfrm>
            <a:off x="20" y="10"/>
            <a:ext cx="458007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1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D8A7-738F-773D-A455-4CE695046601}"/>
              </a:ext>
            </a:extLst>
          </p:cNvPr>
          <p:cNvSpPr>
            <a:spLocks noGrp="1"/>
          </p:cNvSpPr>
          <p:nvPr>
            <p:ph type="title"/>
          </p:nvPr>
        </p:nvSpPr>
        <p:spPr/>
        <p:txBody>
          <a:bodyPr/>
          <a:lstStyle/>
          <a:p>
            <a:pPr algn="ctr"/>
            <a:r>
              <a:rPr lang="en-US" b="1"/>
              <a:t>Efficacy of Hand Hygiene Preparations in Reducing Bacteria</a:t>
            </a:r>
          </a:p>
        </p:txBody>
      </p:sp>
      <p:sp>
        <p:nvSpPr>
          <p:cNvPr id="3" name="Content Placeholder 2">
            <a:extLst>
              <a:ext uri="{FF2B5EF4-FFF2-40B4-BE49-F238E27FC236}">
                <a16:creationId xmlns:a16="http://schemas.microsoft.com/office/drawing/2014/main" id="{CF26382C-5A42-BCA8-9707-2731407672AD}"/>
              </a:ext>
            </a:extLst>
          </p:cNvPr>
          <p:cNvSpPr>
            <a:spLocks noGrp="1"/>
          </p:cNvSpPr>
          <p:nvPr>
            <p:ph idx="1"/>
          </p:nvPr>
        </p:nvSpPr>
        <p:spPr>
          <a:xfrm>
            <a:off x="676656" y="2377440"/>
            <a:ext cx="10753725" cy="1051559"/>
          </a:xfrm>
        </p:spPr>
        <p:txBody>
          <a:bodyPr/>
          <a:lstStyle/>
          <a:p>
            <a:r>
              <a:rPr lang="en-US" sz="2800" dirty="0"/>
              <a:t>Alcohol-Based Hand Rubs Are More Effective in Killing Bacteria Than Soap and Water </a:t>
            </a:r>
          </a:p>
          <a:p>
            <a:endParaRPr lang="en-US" dirty="0"/>
          </a:p>
        </p:txBody>
      </p:sp>
      <p:graphicFrame>
        <p:nvGraphicFramePr>
          <p:cNvPr id="5" name="Table 5">
            <a:extLst>
              <a:ext uri="{FF2B5EF4-FFF2-40B4-BE49-F238E27FC236}">
                <a16:creationId xmlns:a16="http://schemas.microsoft.com/office/drawing/2014/main" id="{13EF3132-BF87-CF1C-A589-693D4980E566}"/>
              </a:ext>
            </a:extLst>
          </p:cNvPr>
          <p:cNvGraphicFramePr>
            <a:graphicFrameLocks noGrp="1"/>
          </p:cNvGraphicFramePr>
          <p:nvPr>
            <p:extLst>
              <p:ext uri="{D42A27DB-BD31-4B8C-83A1-F6EECF244321}">
                <p14:modId xmlns:p14="http://schemas.microsoft.com/office/powerpoint/2010/main" val="3160188131"/>
              </p:ext>
            </p:extLst>
          </p:nvPr>
        </p:nvGraphicFramePr>
        <p:xfrm>
          <a:off x="867905" y="3611104"/>
          <a:ext cx="10445859" cy="2747362"/>
        </p:xfrm>
        <a:graphic>
          <a:graphicData uri="http://schemas.openxmlformats.org/drawingml/2006/table">
            <a:tbl>
              <a:tblPr firstRow="1" bandRow="1">
                <a:tableStyleId>{5C22544A-7EE6-4342-B048-85BDC9FD1C3A}</a:tableStyleId>
              </a:tblPr>
              <a:tblGrid>
                <a:gridCol w="3481953">
                  <a:extLst>
                    <a:ext uri="{9D8B030D-6E8A-4147-A177-3AD203B41FA5}">
                      <a16:colId xmlns:a16="http://schemas.microsoft.com/office/drawing/2014/main" val="2807450388"/>
                    </a:ext>
                  </a:extLst>
                </a:gridCol>
                <a:gridCol w="3481953">
                  <a:extLst>
                    <a:ext uri="{9D8B030D-6E8A-4147-A177-3AD203B41FA5}">
                      <a16:colId xmlns:a16="http://schemas.microsoft.com/office/drawing/2014/main" val="724448251"/>
                    </a:ext>
                  </a:extLst>
                </a:gridCol>
                <a:gridCol w="3481953">
                  <a:extLst>
                    <a:ext uri="{9D8B030D-6E8A-4147-A177-3AD203B41FA5}">
                      <a16:colId xmlns:a16="http://schemas.microsoft.com/office/drawing/2014/main" val="503005888"/>
                    </a:ext>
                  </a:extLst>
                </a:gridCol>
              </a:tblGrid>
              <a:tr h="1373681">
                <a:tc>
                  <a:txBody>
                    <a:bodyPr/>
                    <a:lstStyle/>
                    <a:p>
                      <a:pPr algn="ctr"/>
                      <a:r>
                        <a:rPr lang="en-US" sz="3000">
                          <a:solidFill>
                            <a:schemeClr val="tx1">
                              <a:lumMod val="85000"/>
                              <a:lumOff val="15000"/>
                            </a:schemeClr>
                          </a:solidFill>
                        </a:rPr>
                        <a:t>GOOD</a:t>
                      </a:r>
                    </a:p>
                  </a:txBody>
                  <a:tcPr/>
                </a:tc>
                <a:tc>
                  <a:txBody>
                    <a:bodyPr/>
                    <a:lstStyle/>
                    <a:p>
                      <a:pPr algn="ctr"/>
                      <a:r>
                        <a:rPr lang="en-US" sz="3000">
                          <a:solidFill>
                            <a:schemeClr val="tx1">
                              <a:lumMod val="85000"/>
                              <a:lumOff val="15000"/>
                            </a:schemeClr>
                          </a:solidFill>
                        </a:rPr>
                        <a:t>BETTER</a:t>
                      </a:r>
                    </a:p>
                  </a:txBody>
                  <a:tcPr/>
                </a:tc>
                <a:tc>
                  <a:txBody>
                    <a:bodyPr/>
                    <a:lstStyle/>
                    <a:p>
                      <a:pPr algn="ctr"/>
                      <a:r>
                        <a:rPr lang="en-US" sz="3000">
                          <a:solidFill>
                            <a:schemeClr val="tx1">
                              <a:lumMod val="85000"/>
                              <a:lumOff val="15000"/>
                            </a:schemeClr>
                          </a:solidFill>
                        </a:rPr>
                        <a:t>BEST</a:t>
                      </a:r>
                    </a:p>
                  </a:txBody>
                  <a:tcPr/>
                </a:tc>
                <a:extLst>
                  <a:ext uri="{0D108BD9-81ED-4DB2-BD59-A6C34878D82A}">
                    <a16:rowId xmlns:a16="http://schemas.microsoft.com/office/drawing/2014/main" val="2616931502"/>
                  </a:ext>
                </a:extLst>
              </a:tr>
              <a:tr h="1373681">
                <a:tc>
                  <a:txBody>
                    <a:bodyPr/>
                    <a:lstStyle/>
                    <a:p>
                      <a:pPr algn="ctr"/>
                      <a:r>
                        <a:rPr lang="en-US" sz="2400"/>
                        <a:t>REGULAR SOAP </a:t>
                      </a:r>
                    </a:p>
                  </a:txBody>
                  <a:tcPr/>
                </a:tc>
                <a:tc>
                  <a:txBody>
                    <a:bodyPr/>
                    <a:lstStyle/>
                    <a:p>
                      <a:pPr algn="ctr"/>
                      <a:r>
                        <a:rPr lang="en-US" sz="2400"/>
                        <a:t>ANTIMICROBIAL SOAP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ALCOHOL-BASED HAND RUB (FOAM OR GEL)</a:t>
                      </a:r>
                    </a:p>
                    <a:p>
                      <a:endParaRPr lang="en-US" sz="2400"/>
                    </a:p>
                  </a:txBody>
                  <a:tcPr/>
                </a:tc>
                <a:extLst>
                  <a:ext uri="{0D108BD9-81ED-4DB2-BD59-A6C34878D82A}">
                    <a16:rowId xmlns:a16="http://schemas.microsoft.com/office/drawing/2014/main" val="3559225528"/>
                  </a:ext>
                </a:extLst>
              </a:tr>
            </a:tbl>
          </a:graphicData>
        </a:graphic>
      </p:graphicFrame>
    </p:spTree>
    <p:extLst>
      <p:ext uri="{BB962C8B-B14F-4D97-AF65-F5344CB8AC3E}">
        <p14:creationId xmlns:p14="http://schemas.microsoft.com/office/powerpoint/2010/main" val="1614013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028B-0936-5D60-49B0-7AD81B375778}"/>
              </a:ext>
            </a:extLst>
          </p:cNvPr>
          <p:cNvSpPr>
            <a:spLocks noGrp="1"/>
          </p:cNvSpPr>
          <p:nvPr>
            <p:ph type="title"/>
          </p:nvPr>
        </p:nvSpPr>
        <p:spPr>
          <a:xfrm>
            <a:off x="657224" y="263471"/>
            <a:ext cx="10772775" cy="1565329"/>
          </a:xfrm>
        </p:spPr>
        <p:txBody>
          <a:bodyPr/>
          <a:lstStyle/>
          <a:p>
            <a:pPr algn="ctr"/>
            <a:r>
              <a:rPr lang="en-US" b="1"/>
              <a:t>Alcohol-Based Preparations</a:t>
            </a:r>
          </a:p>
        </p:txBody>
      </p:sp>
      <p:graphicFrame>
        <p:nvGraphicFramePr>
          <p:cNvPr id="4" name="Table 4">
            <a:extLst>
              <a:ext uri="{FF2B5EF4-FFF2-40B4-BE49-F238E27FC236}">
                <a16:creationId xmlns:a16="http://schemas.microsoft.com/office/drawing/2014/main" id="{EEAAE902-96EF-DB37-A44D-16AEA5F6F57C}"/>
              </a:ext>
            </a:extLst>
          </p:cNvPr>
          <p:cNvGraphicFramePr>
            <a:graphicFrameLocks noGrp="1"/>
          </p:cNvGraphicFramePr>
          <p:nvPr>
            <p:ph idx="1"/>
            <p:extLst>
              <p:ext uri="{D42A27DB-BD31-4B8C-83A1-F6EECF244321}">
                <p14:modId xmlns:p14="http://schemas.microsoft.com/office/powerpoint/2010/main" val="4188799561"/>
              </p:ext>
            </p:extLst>
          </p:nvPr>
        </p:nvGraphicFramePr>
        <p:xfrm>
          <a:off x="676275" y="1712422"/>
          <a:ext cx="10753724" cy="4646045"/>
        </p:xfrm>
        <a:graphic>
          <a:graphicData uri="http://schemas.openxmlformats.org/drawingml/2006/table">
            <a:tbl>
              <a:tblPr firstRow="1" bandRow="1">
                <a:tableStyleId>{5C22544A-7EE6-4342-B048-85BDC9FD1C3A}</a:tableStyleId>
              </a:tblPr>
              <a:tblGrid>
                <a:gridCol w="5376862">
                  <a:extLst>
                    <a:ext uri="{9D8B030D-6E8A-4147-A177-3AD203B41FA5}">
                      <a16:colId xmlns:a16="http://schemas.microsoft.com/office/drawing/2014/main" val="922517865"/>
                    </a:ext>
                  </a:extLst>
                </a:gridCol>
                <a:gridCol w="5376862">
                  <a:extLst>
                    <a:ext uri="{9D8B030D-6E8A-4147-A177-3AD203B41FA5}">
                      <a16:colId xmlns:a16="http://schemas.microsoft.com/office/drawing/2014/main" val="3925453623"/>
                    </a:ext>
                  </a:extLst>
                </a:gridCol>
              </a:tblGrid>
              <a:tr h="939505">
                <a:tc>
                  <a:txBody>
                    <a:bodyPr/>
                    <a:lstStyle/>
                    <a:p>
                      <a:pPr algn="ctr"/>
                      <a:r>
                        <a:rPr lang="en-US" sz="3000"/>
                        <a:t>Benefits</a:t>
                      </a:r>
                    </a:p>
                  </a:txBody>
                  <a:tcPr/>
                </a:tc>
                <a:tc>
                  <a:txBody>
                    <a:bodyPr/>
                    <a:lstStyle/>
                    <a:p>
                      <a:pPr algn="ctr"/>
                      <a:r>
                        <a:rPr lang="en-US" sz="3000" dirty="0"/>
                        <a:t>Limitations</a:t>
                      </a:r>
                    </a:p>
                  </a:txBody>
                  <a:tcPr/>
                </a:tc>
                <a:extLst>
                  <a:ext uri="{0D108BD9-81ED-4DB2-BD59-A6C34878D82A}">
                    <a16:rowId xmlns:a16="http://schemas.microsoft.com/office/drawing/2014/main" val="4233156091"/>
                  </a:ext>
                </a:extLst>
              </a:tr>
              <a:tr h="3706540">
                <a:tc>
                  <a:txBody>
                    <a:bodyPr/>
                    <a:lstStyle/>
                    <a:p>
                      <a:pPr marL="285750" indent="-285750">
                        <a:buFont typeface="Wingdings" panose="05000000000000000000" pitchFamily="2" charset="2"/>
                        <a:buChar char="§"/>
                      </a:pPr>
                      <a:r>
                        <a:rPr lang="en-US" sz="2800"/>
                        <a:t>Rapid and effective antimicrobial action. </a:t>
                      </a:r>
                    </a:p>
                    <a:p>
                      <a:pPr marL="285750" indent="-285750">
                        <a:buFont typeface="Wingdings" panose="05000000000000000000" pitchFamily="2" charset="2"/>
                        <a:buChar char="§"/>
                      </a:pPr>
                      <a:r>
                        <a:rPr lang="en-US" sz="2800"/>
                        <a:t>Improved skin condition. </a:t>
                      </a:r>
                    </a:p>
                    <a:p>
                      <a:pPr marL="285750" indent="-285750">
                        <a:buFont typeface="Wingdings" panose="05000000000000000000" pitchFamily="2" charset="2"/>
                        <a:buChar char="§"/>
                      </a:pPr>
                      <a:r>
                        <a:rPr lang="en-US" sz="2800"/>
                        <a:t>More accessible than sinks.</a:t>
                      </a:r>
                    </a:p>
                  </a:txBody>
                  <a:tcPr/>
                </a:tc>
                <a:tc>
                  <a:txBody>
                    <a:bodyPr/>
                    <a:lstStyle/>
                    <a:p>
                      <a:pPr marL="285750" indent="-285750">
                        <a:buFont typeface="Wingdings" panose="05000000000000000000" pitchFamily="2" charset="2"/>
                        <a:buChar char="§"/>
                      </a:pPr>
                      <a:r>
                        <a:rPr lang="en-US" sz="2800" dirty="0"/>
                        <a:t>Cannot be used if hands are visibly soiled. </a:t>
                      </a:r>
                    </a:p>
                    <a:p>
                      <a:pPr marL="285750" indent="-285750">
                        <a:buFont typeface="Wingdings" panose="05000000000000000000" pitchFamily="2" charset="2"/>
                        <a:buChar char="§"/>
                      </a:pPr>
                      <a:r>
                        <a:rPr lang="en-US" sz="2800" dirty="0"/>
                        <a:t> Must be stored away from high temperatures or flames. </a:t>
                      </a:r>
                    </a:p>
                    <a:p>
                      <a:pPr marL="285750" indent="-285750">
                        <a:buFont typeface="Wingdings" panose="05000000000000000000" pitchFamily="2" charset="2"/>
                        <a:buChar char="§"/>
                      </a:pPr>
                      <a:r>
                        <a:rPr lang="en-US" sz="2800" dirty="0"/>
                        <a:t> Hand softeners and glove powders may build up on hands.</a:t>
                      </a:r>
                    </a:p>
                  </a:txBody>
                  <a:tcPr/>
                </a:tc>
                <a:extLst>
                  <a:ext uri="{0D108BD9-81ED-4DB2-BD59-A6C34878D82A}">
                    <a16:rowId xmlns:a16="http://schemas.microsoft.com/office/drawing/2014/main" val="3083591701"/>
                  </a:ext>
                </a:extLst>
              </a:tr>
            </a:tbl>
          </a:graphicData>
        </a:graphic>
      </p:graphicFrame>
    </p:spTree>
    <p:extLst>
      <p:ext uri="{BB962C8B-B14F-4D97-AF65-F5344CB8AC3E}">
        <p14:creationId xmlns:p14="http://schemas.microsoft.com/office/powerpoint/2010/main" val="3280027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5954-3708-4E45-BCCC-1A0D319B01B6}"/>
              </a:ext>
            </a:extLst>
          </p:cNvPr>
          <p:cNvSpPr>
            <a:spLocks noGrp="1"/>
          </p:cNvSpPr>
          <p:nvPr>
            <p:ph type="title"/>
          </p:nvPr>
        </p:nvSpPr>
        <p:spPr>
          <a:xfrm>
            <a:off x="303274" y="135580"/>
            <a:ext cx="11888726" cy="1950124"/>
          </a:xfrm>
        </p:spPr>
        <p:txBody>
          <a:bodyPr>
            <a:normAutofit/>
          </a:bodyPr>
          <a:lstStyle/>
          <a:p>
            <a:pPr algn="ctr"/>
            <a:r>
              <a:rPr lang="en-US" b="1"/>
              <a:t>Special Hand Hygiene Considerations</a:t>
            </a:r>
            <a:endParaRPr lang="en-US"/>
          </a:p>
        </p:txBody>
      </p:sp>
      <p:sp>
        <p:nvSpPr>
          <p:cNvPr id="3" name="Content Placeholder 2">
            <a:extLst>
              <a:ext uri="{FF2B5EF4-FFF2-40B4-BE49-F238E27FC236}">
                <a16:creationId xmlns:a16="http://schemas.microsoft.com/office/drawing/2014/main" id="{A0EDB507-167B-4D6F-B3BD-5D5EF7CCBA3D}"/>
              </a:ext>
            </a:extLst>
          </p:cNvPr>
          <p:cNvSpPr>
            <a:spLocks noGrp="1"/>
          </p:cNvSpPr>
          <p:nvPr>
            <p:ph idx="1"/>
          </p:nvPr>
        </p:nvSpPr>
        <p:spPr>
          <a:xfrm>
            <a:off x="821410" y="2085704"/>
            <a:ext cx="6544962" cy="4501076"/>
          </a:xfrm>
        </p:spPr>
        <p:txBody>
          <a:bodyPr>
            <a:normAutofit/>
          </a:bodyPr>
          <a:lstStyle/>
          <a:p>
            <a:pPr>
              <a:buFont typeface="Arial" panose="020B0604020202020204" pitchFamily="34" charset="0"/>
              <a:buChar char="•"/>
            </a:pPr>
            <a:r>
              <a:rPr lang="en-US" sz="2400"/>
              <a:t> </a:t>
            </a:r>
            <a:r>
              <a:rPr lang="en-US" sz="2800"/>
              <a:t>Use hand lotions to prevent skin dryness. </a:t>
            </a:r>
          </a:p>
          <a:p>
            <a:pPr>
              <a:buFont typeface="Arial" panose="020B0604020202020204" pitchFamily="34" charset="0"/>
              <a:buChar char="•"/>
            </a:pPr>
            <a:r>
              <a:rPr lang="en-US" sz="2800"/>
              <a:t> Consider compatibility of hand care products with gloves (e.g., mineral oils and petroleum bases may cause early glove failure).                            </a:t>
            </a:r>
          </a:p>
          <a:p>
            <a:pPr>
              <a:buFont typeface="Arial" panose="020B0604020202020204" pitchFamily="34" charset="0"/>
              <a:buChar char="•"/>
            </a:pPr>
            <a:r>
              <a:rPr lang="en-US" sz="2800"/>
              <a:t> Keep fingernails short.</a:t>
            </a:r>
          </a:p>
          <a:p>
            <a:pPr>
              <a:buFont typeface="Arial" panose="020B0604020202020204" pitchFamily="34" charset="0"/>
              <a:buChar char="•"/>
            </a:pPr>
            <a:r>
              <a:rPr lang="en-US" sz="2800"/>
              <a:t> Avoid artificial nails. </a:t>
            </a:r>
          </a:p>
          <a:p>
            <a:pPr>
              <a:buFont typeface="Arial" panose="020B0604020202020204" pitchFamily="34" charset="0"/>
              <a:buChar char="•"/>
            </a:pPr>
            <a:r>
              <a:rPr lang="en-US" sz="2800"/>
              <a:t> Avoid hand jewelry that  may tear gloves.</a:t>
            </a:r>
          </a:p>
          <a:p>
            <a:endParaRPr lang="en-US"/>
          </a:p>
        </p:txBody>
      </p:sp>
      <p:pic>
        <p:nvPicPr>
          <p:cNvPr id="5" name="Picture 5" descr="C:\Users\STAFF.OFFICE\AppData\Local\Microsoft\Windows\Temporary Internet Files\Content.IE5\DTCP6PV4\n21[1].jpg">
            <a:extLst>
              <a:ext uri="{FF2B5EF4-FFF2-40B4-BE49-F238E27FC236}">
                <a16:creationId xmlns:a16="http://schemas.microsoft.com/office/drawing/2014/main" id="{6DEBCB0B-5A3C-4A39-825E-7E15FC7C85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887411" y="4405745"/>
            <a:ext cx="4001315" cy="23166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STAFF.OFFICE\AppData\Local\Microsoft\Windows\Temporary Internet Files\Content.IE5\Y1Y4HE3Q\how-often-cut-nails-1[1].jpg">
            <a:extLst>
              <a:ext uri="{FF2B5EF4-FFF2-40B4-BE49-F238E27FC236}">
                <a16:creationId xmlns:a16="http://schemas.microsoft.com/office/drawing/2014/main" id="{BF973AE6-809A-4702-B8E0-C79276D714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4508" y="1999434"/>
            <a:ext cx="4001315" cy="205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448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5A96-86A9-43AD-ABBB-48517C3D804B}"/>
              </a:ext>
            </a:extLst>
          </p:cNvPr>
          <p:cNvSpPr>
            <a:spLocks noGrp="1"/>
          </p:cNvSpPr>
          <p:nvPr>
            <p:ph type="title"/>
          </p:nvPr>
        </p:nvSpPr>
        <p:spPr>
          <a:xfrm>
            <a:off x="4580097" y="286603"/>
            <a:ext cx="7278968" cy="2428462"/>
          </a:xfrm>
        </p:spPr>
        <p:txBody>
          <a:bodyPr>
            <a:normAutofit/>
          </a:bodyPr>
          <a:lstStyle/>
          <a:p>
            <a:pPr algn="ctr"/>
            <a:r>
              <a:rPr lang="en-US" b="1"/>
              <a:t>Reminders in the Workplace</a:t>
            </a:r>
            <a:endParaRPr lang="en-US"/>
          </a:p>
        </p:txBody>
      </p:sp>
      <p:sp>
        <p:nvSpPr>
          <p:cNvPr id="3" name="Content Placeholder 2">
            <a:extLst>
              <a:ext uri="{FF2B5EF4-FFF2-40B4-BE49-F238E27FC236}">
                <a16:creationId xmlns:a16="http://schemas.microsoft.com/office/drawing/2014/main" id="{8A635E91-6291-43DB-A247-A91A8638C84F}"/>
              </a:ext>
            </a:extLst>
          </p:cNvPr>
          <p:cNvSpPr>
            <a:spLocks noGrp="1"/>
          </p:cNvSpPr>
          <p:nvPr>
            <p:ph idx="1"/>
          </p:nvPr>
        </p:nvSpPr>
        <p:spPr>
          <a:xfrm>
            <a:off x="4857968" y="3001657"/>
            <a:ext cx="7001097" cy="3569739"/>
          </a:xfrm>
        </p:spPr>
        <p:txBody>
          <a:bodyPr>
            <a:normAutofit/>
          </a:bodyPr>
          <a:lstStyle/>
          <a:p>
            <a:pPr>
              <a:buFont typeface="Wingdings" panose="05000000000000000000" pitchFamily="2" charset="2"/>
              <a:buChar char="§"/>
            </a:pPr>
            <a:r>
              <a:rPr lang="en-US" sz="2800"/>
              <a:t> </a:t>
            </a:r>
            <a:r>
              <a:rPr lang="en-US" sz="3200"/>
              <a:t>Reminders can be used to prompt DHCP about the importance of hand hygiene.</a:t>
            </a:r>
          </a:p>
          <a:p>
            <a:pPr>
              <a:buFont typeface="Wingdings" panose="05000000000000000000" pitchFamily="2" charset="2"/>
              <a:buChar char="§"/>
            </a:pPr>
            <a:r>
              <a:rPr lang="en-US" sz="3200"/>
              <a:t> Reminders also inform patients about the standard of care they should expect.</a:t>
            </a:r>
          </a:p>
        </p:txBody>
      </p:sp>
      <p:pic>
        <p:nvPicPr>
          <p:cNvPr id="4" name="Picture 2">
            <a:extLst>
              <a:ext uri="{FF2B5EF4-FFF2-40B4-BE49-F238E27FC236}">
                <a16:creationId xmlns:a16="http://schemas.microsoft.com/office/drawing/2014/main" id="{B1E67532-99DD-42AF-83AA-1ED7BD272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674"/>
          <a:stretch/>
        </p:blipFill>
        <p:spPr bwMode="auto">
          <a:xfrm>
            <a:off x="20" y="10"/>
            <a:ext cx="4580077"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9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C5E7-C522-458C-AB82-862855C45367}"/>
              </a:ext>
            </a:extLst>
          </p:cNvPr>
          <p:cNvSpPr>
            <a:spLocks noGrp="1"/>
          </p:cNvSpPr>
          <p:nvPr>
            <p:ph type="title"/>
          </p:nvPr>
        </p:nvSpPr>
        <p:spPr>
          <a:xfrm>
            <a:off x="562708" y="201478"/>
            <a:ext cx="11237405" cy="2007150"/>
          </a:xfrm>
        </p:spPr>
        <p:txBody>
          <a:bodyPr>
            <a:normAutofit/>
          </a:bodyPr>
          <a:lstStyle/>
          <a:p>
            <a:pPr algn="ctr"/>
            <a:r>
              <a:rPr lang="en-US" b="1"/>
              <a:t>Personal Protective Equipment</a:t>
            </a:r>
            <a:endParaRPr lang="en-US"/>
          </a:p>
        </p:txBody>
      </p:sp>
      <p:sp>
        <p:nvSpPr>
          <p:cNvPr id="3" name="Content Placeholder 2">
            <a:extLst>
              <a:ext uri="{FF2B5EF4-FFF2-40B4-BE49-F238E27FC236}">
                <a16:creationId xmlns:a16="http://schemas.microsoft.com/office/drawing/2014/main" id="{AC8C7F3C-BE7B-49FC-AAF0-0F4CDA172E03}"/>
              </a:ext>
            </a:extLst>
          </p:cNvPr>
          <p:cNvSpPr>
            <a:spLocks noGrp="1"/>
          </p:cNvSpPr>
          <p:nvPr>
            <p:ph idx="1"/>
          </p:nvPr>
        </p:nvSpPr>
        <p:spPr>
          <a:xfrm>
            <a:off x="929898" y="2076773"/>
            <a:ext cx="5891815" cy="4440141"/>
          </a:xfrm>
        </p:spPr>
        <p:txBody>
          <a:bodyPr anchor="ctr">
            <a:normAutofit/>
          </a:bodyPr>
          <a:lstStyle/>
          <a:p>
            <a:pPr>
              <a:buFont typeface="Wingdings" panose="05000000000000000000" pitchFamily="2" charset="2"/>
              <a:buChar char="§"/>
            </a:pPr>
            <a:r>
              <a:rPr lang="en-US" sz="2800"/>
              <a:t>Protects the skin and mucous membranes from exposure to infectious materials in spray or spatter.</a:t>
            </a:r>
          </a:p>
          <a:p>
            <a:pPr>
              <a:buFont typeface="Wingdings" panose="05000000000000000000" pitchFamily="2" charset="2"/>
              <a:buChar char="§"/>
            </a:pPr>
            <a:r>
              <a:rPr lang="en-US" sz="2800"/>
              <a:t>Should be worn whenever there is potential for contact with spray or spatter.</a:t>
            </a:r>
          </a:p>
          <a:p>
            <a:pPr>
              <a:buFont typeface="Wingdings" panose="05000000000000000000" pitchFamily="2" charset="2"/>
              <a:buChar char="§"/>
            </a:pPr>
            <a:r>
              <a:rPr lang="en-US" sz="2800"/>
              <a:t>Should be removed when leaving work areas.</a:t>
            </a:r>
          </a:p>
          <a:p>
            <a:endParaRPr lang="en-US" sz="1600"/>
          </a:p>
        </p:txBody>
      </p:sp>
      <p:pic>
        <p:nvPicPr>
          <p:cNvPr id="5122" name="Picture 2" descr="The role of PPE in dentistry – Dentistry Online">
            <a:extLst>
              <a:ext uri="{FF2B5EF4-FFF2-40B4-BE49-F238E27FC236}">
                <a16:creationId xmlns:a16="http://schemas.microsoft.com/office/drawing/2014/main" id="{C74B6CE5-1B09-43E8-94D2-8201FF79A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710" b="-1"/>
          <a:stretch/>
        </p:blipFill>
        <p:spPr bwMode="auto">
          <a:xfrm>
            <a:off x="7242628" y="2380343"/>
            <a:ext cx="4557485" cy="4136571"/>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EDBE-28A2-4B2D-8E76-9D3B8DAC6096}"/>
              </a:ext>
            </a:extLst>
          </p:cNvPr>
          <p:cNvSpPr>
            <a:spLocks noGrp="1"/>
          </p:cNvSpPr>
          <p:nvPr>
            <p:ph type="title"/>
          </p:nvPr>
        </p:nvSpPr>
        <p:spPr>
          <a:xfrm>
            <a:off x="717452" y="402956"/>
            <a:ext cx="11029070" cy="1749401"/>
          </a:xfrm>
        </p:spPr>
        <p:txBody>
          <a:bodyPr>
            <a:noAutofit/>
          </a:bodyPr>
          <a:lstStyle/>
          <a:p>
            <a:pPr algn="ctr"/>
            <a:r>
              <a:rPr lang="en-US" b="1"/>
              <a:t>Importance of Infection Prevention in Dentistry</a:t>
            </a:r>
            <a:endParaRPr lang="en-US"/>
          </a:p>
        </p:txBody>
      </p:sp>
      <p:graphicFrame>
        <p:nvGraphicFramePr>
          <p:cNvPr id="10" name="Content Placeholder 2">
            <a:extLst>
              <a:ext uri="{FF2B5EF4-FFF2-40B4-BE49-F238E27FC236}">
                <a16:creationId xmlns:a16="http://schemas.microsoft.com/office/drawing/2014/main" id="{5F0BAC67-AE05-31EE-585D-8A329B59E9D5}"/>
              </a:ext>
            </a:extLst>
          </p:cNvPr>
          <p:cNvGraphicFramePr>
            <a:graphicFrameLocks noGrp="1"/>
          </p:cNvGraphicFramePr>
          <p:nvPr>
            <p:ph idx="1"/>
            <p:extLst>
              <p:ext uri="{D42A27DB-BD31-4B8C-83A1-F6EECF244321}">
                <p14:modId xmlns:p14="http://schemas.microsoft.com/office/powerpoint/2010/main" val="433323921"/>
              </p:ext>
            </p:extLst>
          </p:nvPr>
        </p:nvGraphicFramePr>
        <p:xfrm>
          <a:off x="325464" y="2152357"/>
          <a:ext cx="7501180" cy="430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Student Clinics Overview - Student Clinics - Patients - UTHealth School of  Dentistry">
            <a:extLst>
              <a:ext uri="{FF2B5EF4-FFF2-40B4-BE49-F238E27FC236}">
                <a16:creationId xmlns:a16="http://schemas.microsoft.com/office/drawing/2014/main" id="{2AF8825B-53D0-2F90-9F87-2F5AFDC71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0449" y="2596906"/>
            <a:ext cx="4023506" cy="313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49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FF4B4-36DF-4607-A5A1-1961742BBE04}"/>
              </a:ext>
            </a:extLst>
          </p:cNvPr>
          <p:cNvSpPr>
            <a:spLocks noGrp="1"/>
          </p:cNvSpPr>
          <p:nvPr>
            <p:ph type="title"/>
          </p:nvPr>
        </p:nvSpPr>
        <p:spPr>
          <a:xfrm>
            <a:off x="7718156" y="123987"/>
            <a:ext cx="4473844" cy="2107769"/>
          </a:xfrm>
        </p:spPr>
        <p:txBody>
          <a:bodyPr anchor="b">
            <a:noAutofit/>
          </a:bodyPr>
          <a:lstStyle/>
          <a:p>
            <a:pPr algn="ctr"/>
            <a:r>
              <a:rPr lang="en-US" sz="4400" b="1">
                <a:solidFill>
                  <a:srgbClr val="FFFFFF"/>
                </a:solidFill>
              </a:rPr>
              <a:t>CDC’s PPE Recommendations for Dental Settings</a:t>
            </a:r>
          </a:p>
        </p:txBody>
      </p:sp>
      <p:pic>
        <p:nvPicPr>
          <p:cNvPr id="4" name="Picture 3" descr="Personal Protective Equipment (PPE)">
            <a:extLst>
              <a:ext uri="{FF2B5EF4-FFF2-40B4-BE49-F238E27FC236}">
                <a16:creationId xmlns:a16="http://schemas.microsoft.com/office/drawing/2014/main" id="{42ADA169-0262-D638-8BB2-383258680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9" r="13654"/>
          <a:stretch/>
        </p:blipFill>
        <p:spPr bwMode="auto">
          <a:xfrm>
            <a:off x="633999" y="640080"/>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0353C6D-F209-4DAE-8FA9-203B9A310E40}"/>
              </a:ext>
            </a:extLst>
          </p:cNvPr>
          <p:cNvSpPr>
            <a:spLocks noGrp="1"/>
          </p:cNvSpPr>
          <p:nvPr>
            <p:ph idx="1"/>
          </p:nvPr>
        </p:nvSpPr>
        <p:spPr>
          <a:xfrm>
            <a:off x="7718155" y="2419773"/>
            <a:ext cx="4324027" cy="4314240"/>
          </a:xfrm>
        </p:spPr>
        <p:txBody>
          <a:bodyPr>
            <a:normAutofit/>
          </a:bodyPr>
          <a:lstStyle/>
          <a:p>
            <a:pPr>
              <a:buFont typeface="Wingdings" panose="05000000000000000000" pitchFamily="2" charset="2"/>
              <a:buChar char="§"/>
            </a:pPr>
            <a:r>
              <a:rPr lang="en-US" sz="2800">
                <a:solidFill>
                  <a:schemeClr val="bg1"/>
                </a:solidFill>
              </a:rPr>
              <a:t> For procedures likely to generate splashes: gloves + eye protection + gown (or protective clothing) + surgical mask </a:t>
            </a:r>
          </a:p>
          <a:p>
            <a:pPr>
              <a:buFont typeface="Wingdings" panose="05000000000000000000" pitchFamily="2" charset="2"/>
              <a:buChar char="§"/>
            </a:pPr>
            <a:r>
              <a:rPr lang="en-US" sz="2800">
                <a:solidFill>
                  <a:schemeClr val="bg1"/>
                </a:solidFill>
              </a:rPr>
              <a:t> For aerosol generating procedures: gloves + eye protection + gown + N95 or higher-level respirator (instead of surgical mask) </a:t>
            </a:r>
          </a:p>
          <a:p>
            <a:endParaRPr lang="en-US" sz="1800"/>
          </a:p>
        </p:txBody>
      </p:sp>
    </p:spTree>
    <p:extLst>
      <p:ext uri="{BB962C8B-B14F-4D97-AF65-F5344CB8AC3E}">
        <p14:creationId xmlns:p14="http://schemas.microsoft.com/office/powerpoint/2010/main" val="1038319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397BF-B0F1-488C-A0AA-5076C0FDA19F}"/>
              </a:ext>
            </a:extLst>
          </p:cNvPr>
          <p:cNvSpPr>
            <a:spLocks noGrp="1"/>
          </p:cNvSpPr>
          <p:nvPr>
            <p:ph type="title"/>
          </p:nvPr>
        </p:nvSpPr>
        <p:spPr>
          <a:xfrm>
            <a:off x="7749153" y="108489"/>
            <a:ext cx="4246535" cy="2045776"/>
          </a:xfrm>
        </p:spPr>
        <p:txBody>
          <a:bodyPr anchor="b">
            <a:normAutofit/>
          </a:bodyPr>
          <a:lstStyle/>
          <a:p>
            <a:pPr algn="ctr"/>
            <a:r>
              <a:rPr lang="en-US" sz="4000" b="1">
                <a:solidFill>
                  <a:srgbClr val="FFFFFF"/>
                </a:solidFill>
              </a:rPr>
              <a:t>CDC’s PPE Recommendations for Dental Settings</a:t>
            </a:r>
            <a:endParaRPr lang="en-US" sz="4000">
              <a:solidFill>
                <a:srgbClr val="FFFFFF"/>
              </a:solidFill>
            </a:endParaRPr>
          </a:p>
        </p:txBody>
      </p:sp>
      <p:pic>
        <p:nvPicPr>
          <p:cNvPr id="5" name="Picture 2" descr="Factsheet - How to Put On &amp; Take Off PPE">
            <a:extLst>
              <a:ext uri="{FF2B5EF4-FFF2-40B4-BE49-F238E27FC236}">
                <a16:creationId xmlns:a16="http://schemas.microsoft.com/office/drawing/2014/main" id="{4D20A5D6-E509-4DEB-777F-3FC935DD9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63" r="1" b="22882"/>
          <a:stretch/>
        </p:blipFill>
        <p:spPr bwMode="auto">
          <a:xfrm>
            <a:off x="633999" y="108488"/>
            <a:ext cx="6278529" cy="65867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B45EA99-1FD8-43AD-907E-5B8988C605EB}"/>
              </a:ext>
            </a:extLst>
          </p:cNvPr>
          <p:cNvSpPr>
            <a:spLocks noGrp="1"/>
          </p:cNvSpPr>
          <p:nvPr>
            <p:ph idx="1"/>
          </p:nvPr>
        </p:nvSpPr>
        <p:spPr>
          <a:xfrm>
            <a:off x="7749153" y="2419772"/>
            <a:ext cx="4246535" cy="4275495"/>
          </a:xfrm>
        </p:spPr>
        <p:txBody>
          <a:bodyPr>
            <a:normAutofit/>
          </a:bodyPr>
          <a:lstStyle/>
          <a:p>
            <a:pPr>
              <a:buFont typeface="Wingdings" panose="05000000000000000000" pitchFamily="2" charset="2"/>
              <a:buChar char="§"/>
            </a:pPr>
            <a:r>
              <a:rPr lang="en-US" sz="2000">
                <a:solidFill>
                  <a:schemeClr val="bg1"/>
                </a:solidFill>
                <a:latin typeface="Open Sans"/>
              </a:rPr>
              <a:t>For patients with suspected or confirmed COVID-19: gloves + eye protection + gown + N95 or higher-level </a:t>
            </a:r>
            <a:r>
              <a:rPr lang="en-US" sz="2000">
                <a:solidFill>
                  <a:schemeClr val="bg1"/>
                </a:solidFill>
              </a:rPr>
              <a:t>respirator</a:t>
            </a:r>
          </a:p>
          <a:p>
            <a:pPr>
              <a:buFont typeface="Wingdings" panose="05000000000000000000" pitchFamily="2" charset="2"/>
              <a:buChar cha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Respirator should be used in the context of a respiratory protection program, which include medical evaluations, training, and fit testing.</a:t>
            </a:r>
          </a:p>
          <a:p>
            <a:pPr>
              <a:buFont typeface="Wingdings" panose="05000000000000000000" pitchFamily="2" charset="2"/>
              <a:buChar cha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Dental Care Health Personnel (HCP) should receive training on how to put on, use and take off PPE </a:t>
            </a:r>
          </a:p>
        </p:txBody>
      </p:sp>
    </p:spTree>
    <p:extLst>
      <p:ext uri="{BB962C8B-B14F-4D97-AF65-F5344CB8AC3E}">
        <p14:creationId xmlns:p14="http://schemas.microsoft.com/office/powerpoint/2010/main" val="1182343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0EEF-3EE6-40DE-ACC1-CD935AD20977}"/>
              </a:ext>
            </a:extLst>
          </p:cNvPr>
          <p:cNvSpPr>
            <a:spLocks noGrp="1"/>
          </p:cNvSpPr>
          <p:nvPr>
            <p:ph type="title"/>
          </p:nvPr>
        </p:nvSpPr>
        <p:spPr>
          <a:xfrm>
            <a:off x="216976" y="152402"/>
            <a:ext cx="11728282" cy="1800384"/>
          </a:xfrm>
        </p:spPr>
        <p:txBody>
          <a:bodyPr>
            <a:noAutofit/>
          </a:bodyPr>
          <a:lstStyle/>
          <a:p>
            <a:pPr algn="ctr"/>
            <a:r>
              <a:rPr lang="en-US" b="1"/>
              <a:t>Masks, Protective Eyewear, Face Shields</a:t>
            </a:r>
            <a:endParaRPr lang="en-US"/>
          </a:p>
        </p:txBody>
      </p:sp>
      <p:sp>
        <p:nvSpPr>
          <p:cNvPr id="3" name="Content Placeholder 2">
            <a:extLst>
              <a:ext uri="{FF2B5EF4-FFF2-40B4-BE49-F238E27FC236}">
                <a16:creationId xmlns:a16="http://schemas.microsoft.com/office/drawing/2014/main" id="{FEB525D4-3EA5-4C4E-A7B0-D1B728E403E0}"/>
              </a:ext>
            </a:extLst>
          </p:cNvPr>
          <p:cNvSpPr>
            <a:spLocks noGrp="1"/>
          </p:cNvSpPr>
          <p:nvPr>
            <p:ph idx="1"/>
          </p:nvPr>
        </p:nvSpPr>
        <p:spPr>
          <a:xfrm>
            <a:off x="725713" y="1952786"/>
            <a:ext cx="6547283" cy="4752813"/>
          </a:xfrm>
        </p:spPr>
        <p:txBody>
          <a:bodyPr>
            <a:normAutofit fontScale="92500" lnSpcReduction="20000"/>
          </a:bodyPr>
          <a:lstStyle/>
          <a:p>
            <a:pPr>
              <a:lnSpc>
                <a:spcPct val="100000"/>
              </a:lnSpc>
            </a:pPr>
            <a:r>
              <a:rPr lang="en-US" sz="2800"/>
              <a:t>Wear a surgical mask and either eye protection with solid side shields or a face shield to protect mucous membranes of the eyes, nose, and mouth.</a:t>
            </a:r>
          </a:p>
          <a:p>
            <a:pPr>
              <a:lnSpc>
                <a:spcPct val="100000"/>
              </a:lnSpc>
            </a:pPr>
            <a:r>
              <a:rPr lang="en-US" sz="2800"/>
              <a:t>Change masks:</a:t>
            </a:r>
          </a:p>
          <a:p>
            <a:pPr marL="0" indent="0">
              <a:lnSpc>
                <a:spcPct val="100000"/>
              </a:lnSpc>
              <a:buNone/>
            </a:pPr>
            <a:r>
              <a:rPr lang="en-US" sz="2800"/>
              <a:t>   - Between patients.</a:t>
            </a:r>
          </a:p>
          <a:p>
            <a:pPr marL="0" indent="0">
              <a:lnSpc>
                <a:spcPct val="100000"/>
              </a:lnSpc>
              <a:buNone/>
            </a:pPr>
            <a:r>
              <a:rPr lang="en-US" sz="2800"/>
              <a:t>   - If mask becomes wet during patient treatment. </a:t>
            </a:r>
          </a:p>
          <a:p>
            <a:pPr>
              <a:lnSpc>
                <a:spcPct val="100000"/>
              </a:lnSpc>
            </a:pPr>
            <a:r>
              <a:rPr lang="en-US" sz="2800"/>
              <a:t>Clean reusable face protection:</a:t>
            </a:r>
          </a:p>
          <a:p>
            <a:pPr marL="0" indent="0">
              <a:lnSpc>
                <a:spcPct val="100000"/>
              </a:lnSpc>
              <a:buNone/>
            </a:pPr>
            <a:r>
              <a:rPr lang="en-US" sz="2800"/>
              <a:t>   - Between patients (with soap and water).</a:t>
            </a:r>
          </a:p>
          <a:p>
            <a:pPr marL="0" indent="0">
              <a:lnSpc>
                <a:spcPct val="100000"/>
              </a:lnSpc>
              <a:buNone/>
            </a:pPr>
            <a:r>
              <a:rPr lang="en-US" sz="2800"/>
              <a:t>   - If visibly soiled (by cleaning and disinfecting).</a:t>
            </a:r>
          </a:p>
          <a:p>
            <a:pPr>
              <a:lnSpc>
                <a:spcPct val="100000"/>
              </a:lnSpc>
            </a:pPr>
            <a:endParaRPr lang="en-US" sz="1300"/>
          </a:p>
        </p:txBody>
      </p:sp>
      <p:pic>
        <p:nvPicPr>
          <p:cNvPr id="4098" name="Picture 2" descr="BESC Module 3 – Personal Protective Equipment">
            <a:extLst>
              <a:ext uri="{FF2B5EF4-FFF2-40B4-BE49-F238E27FC236}">
                <a16:creationId xmlns:a16="http://schemas.microsoft.com/office/drawing/2014/main" id="{C4EC9897-A947-436B-9D75-C3F1B1EA8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733" y="2231877"/>
            <a:ext cx="4163525" cy="419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792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13CC2-B440-4F60-AA28-A50F8F233BDA}"/>
              </a:ext>
            </a:extLst>
          </p:cNvPr>
          <p:cNvSpPr>
            <a:spLocks noGrp="1"/>
          </p:cNvSpPr>
          <p:nvPr>
            <p:ph type="title"/>
          </p:nvPr>
        </p:nvSpPr>
        <p:spPr>
          <a:xfrm>
            <a:off x="661182" y="166915"/>
            <a:ext cx="11210520" cy="1754875"/>
          </a:xfrm>
        </p:spPr>
        <p:txBody>
          <a:bodyPr>
            <a:normAutofit/>
          </a:bodyPr>
          <a:lstStyle/>
          <a:p>
            <a:pPr algn="ctr"/>
            <a:r>
              <a:rPr lang="en-US" b="1"/>
              <a:t>Mask and Face Cloth Covering</a:t>
            </a:r>
          </a:p>
        </p:txBody>
      </p:sp>
      <p:sp>
        <p:nvSpPr>
          <p:cNvPr id="5" name="Content Placeholder 4">
            <a:extLst>
              <a:ext uri="{FF2B5EF4-FFF2-40B4-BE49-F238E27FC236}">
                <a16:creationId xmlns:a16="http://schemas.microsoft.com/office/drawing/2014/main" id="{0AE051C6-AEA2-4965-8879-98086A14AA73}"/>
              </a:ext>
            </a:extLst>
          </p:cNvPr>
          <p:cNvSpPr>
            <a:spLocks noGrp="1"/>
          </p:cNvSpPr>
          <p:nvPr>
            <p:ph idx="1"/>
          </p:nvPr>
        </p:nvSpPr>
        <p:spPr>
          <a:xfrm>
            <a:off x="379828" y="1921789"/>
            <a:ext cx="7225658" cy="4769297"/>
          </a:xfrm>
        </p:spPr>
        <p:txBody>
          <a:bodyPr>
            <a:normAutofit/>
          </a:bodyPr>
          <a:lstStyle/>
          <a:p>
            <a:pPr>
              <a:lnSpc>
                <a:spcPct val="100000"/>
              </a:lnSpc>
              <a:buFont typeface="Wingdings" panose="05000000000000000000" pitchFamily="2" charset="2"/>
              <a:buChar char="v"/>
            </a:pPr>
            <a:r>
              <a:rPr lang="en-US" sz="2600">
                <a:solidFill>
                  <a:schemeClr val="tx1"/>
                </a:solidFill>
              </a:rPr>
              <a:t> A Facemask or cloth face covering must be worn at all times by dental workers when in the office</a:t>
            </a:r>
          </a:p>
          <a:p>
            <a:pPr>
              <a:lnSpc>
                <a:spcPct val="100000"/>
              </a:lnSpc>
              <a:buFont typeface="Wingdings" panose="05000000000000000000" pitchFamily="2" charset="2"/>
              <a:buChar char="v"/>
            </a:pPr>
            <a:r>
              <a:rPr lang="en-US" sz="2600">
                <a:solidFill>
                  <a:schemeClr val="tx1"/>
                </a:solidFill>
              </a:rPr>
              <a:t> Business staff must also wear a cloth face covering or face mask while performing their duties</a:t>
            </a:r>
          </a:p>
          <a:p>
            <a:pPr>
              <a:lnSpc>
                <a:spcPct val="100000"/>
              </a:lnSpc>
              <a:buFont typeface="Wingdings" panose="05000000000000000000" pitchFamily="2" charset="2"/>
              <a:buChar char="v"/>
            </a:pPr>
            <a:r>
              <a:rPr lang="en-US" sz="2600">
                <a:solidFill>
                  <a:schemeClr val="tx1"/>
                </a:solidFill>
              </a:rPr>
              <a:t> Dentist, dental assistant, and hygienist may wear cloth face covering  when not involved in direct patient care, but mush switch to a surgical face mask respirator when providing patient care</a:t>
            </a:r>
          </a:p>
          <a:p>
            <a:pPr>
              <a:lnSpc>
                <a:spcPct val="100000"/>
              </a:lnSpc>
              <a:buFont typeface="Wingdings" panose="05000000000000000000" pitchFamily="2" charset="2"/>
              <a:buChar char="v"/>
            </a:pPr>
            <a:r>
              <a:rPr lang="en-US" sz="2600">
                <a:solidFill>
                  <a:schemeClr val="tx1"/>
                </a:solidFill>
              </a:rPr>
              <a:t> Surgical mask are regulated by the FDA and must meet certain testing guidelines</a:t>
            </a:r>
          </a:p>
          <a:p>
            <a:endParaRPr lang="en-US"/>
          </a:p>
        </p:txBody>
      </p:sp>
      <p:pic>
        <p:nvPicPr>
          <p:cNvPr id="2050" name="Picture 2" descr="Tried and tested: the best stylish face masks, from £7 to £45">
            <a:extLst>
              <a:ext uri="{FF2B5EF4-FFF2-40B4-BE49-F238E27FC236}">
                <a16:creationId xmlns:a16="http://schemas.microsoft.com/office/drawing/2014/main" id="{F629AC41-9661-49D2-8989-C07C82BF6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255" y="2549778"/>
            <a:ext cx="4263180" cy="286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34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9358-03C0-471D-A5CC-4C84DA9A679B}"/>
              </a:ext>
            </a:extLst>
          </p:cNvPr>
          <p:cNvSpPr>
            <a:spLocks noGrp="1"/>
          </p:cNvSpPr>
          <p:nvPr>
            <p:ph type="title"/>
          </p:nvPr>
        </p:nvSpPr>
        <p:spPr>
          <a:xfrm>
            <a:off x="139485" y="185980"/>
            <a:ext cx="11939035" cy="1472339"/>
          </a:xfrm>
        </p:spPr>
        <p:txBody>
          <a:bodyPr>
            <a:normAutofit/>
          </a:bodyPr>
          <a:lstStyle/>
          <a:p>
            <a:pPr algn="ctr"/>
            <a:r>
              <a:rPr lang="en-US" b="1"/>
              <a:t>Do Dental Offices Need N95 Mask?</a:t>
            </a:r>
          </a:p>
        </p:txBody>
      </p:sp>
      <p:sp>
        <p:nvSpPr>
          <p:cNvPr id="3" name="Content Placeholder 2">
            <a:extLst>
              <a:ext uri="{FF2B5EF4-FFF2-40B4-BE49-F238E27FC236}">
                <a16:creationId xmlns:a16="http://schemas.microsoft.com/office/drawing/2014/main" id="{42FBD5AB-C65C-46CD-9E7F-4812B8069EFA}"/>
              </a:ext>
            </a:extLst>
          </p:cNvPr>
          <p:cNvSpPr>
            <a:spLocks noGrp="1"/>
          </p:cNvSpPr>
          <p:nvPr>
            <p:ph idx="1"/>
          </p:nvPr>
        </p:nvSpPr>
        <p:spPr>
          <a:xfrm>
            <a:off x="351693" y="1766808"/>
            <a:ext cx="8440615" cy="5091192"/>
          </a:xfrm>
        </p:spPr>
        <p:txBody>
          <a:bodyPr>
            <a:normAutofit fontScale="92500"/>
          </a:bodyPr>
          <a:lstStyle/>
          <a:p>
            <a:pPr>
              <a:lnSpc>
                <a:spcPct val="100000"/>
              </a:lnSpc>
              <a:buFont typeface="Wingdings" panose="05000000000000000000" pitchFamily="2" charset="2"/>
              <a:buChar char="v"/>
            </a:pPr>
            <a:r>
              <a:rPr lang="en-US">
                <a:solidFill>
                  <a:schemeClr val="tx1"/>
                </a:solidFill>
                <a:latin typeface="+mj-lt"/>
              </a:rPr>
              <a:t> N95 mask are considered “respirators by OSHA and have  strict requirement which include having a written respiratory protection  plan, fit testing, and a medical evaluation of those individuals who will wear them</a:t>
            </a:r>
          </a:p>
          <a:p>
            <a:pPr>
              <a:lnSpc>
                <a:spcPct val="100000"/>
              </a:lnSpc>
              <a:buFont typeface="Wingdings" panose="05000000000000000000" pitchFamily="2" charset="2"/>
              <a:buChar char="v"/>
            </a:pPr>
            <a:r>
              <a:rPr lang="en-US">
                <a:solidFill>
                  <a:schemeClr val="tx1"/>
                </a:solidFill>
                <a:latin typeface="+mj-lt"/>
              </a:rPr>
              <a:t> Should be used during the COVID_19 pandemic if doing an aerosol procedure on a patient NOT suspected of having  a COVID-19 infection.</a:t>
            </a:r>
          </a:p>
          <a:p>
            <a:pPr>
              <a:lnSpc>
                <a:spcPct val="100000"/>
              </a:lnSpc>
              <a:buFont typeface="Wingdings" panose="05000000000000000000" pitchFamily="2" charset="2"/>
              <a:buChar char="v"/>
            </a:pPr>
            <a:r>
              <a:rPr lang="en-US">
                <a:solidFill>
                  <a:schemeClr val="tx1"/>
                </a:solidFill>
                <a:latin typeface="+mj-lt"/>
              </a:rPr>
              <a:t> This means if you operate a high- or low-speed handpieces , an ultrasonic  scaler, or use an air/water syringes, you should be using an N95 mask, as these procedures have potential to generate aerosol.</a:t>
            </a:r>
          </a:p>
          <a:p>
            <a:pPr>
              <a:lnSpc>
                <a:spcPct val="100000"/>
              </a:lnSpc>
              <a:buFont typeface="Wingdings" panose="05000000000000000000" pitchFamily="2" charset="2"/>
              <a:buChar char="v"/>
            </a:pPr>
            <a:r>
              <a:rPr lang="en-US">
                <a:solidFill>
                  <a:schemeClr val="tx1"/>
                </a:solidFill>
                <a:latin typeface="+mj-lt"/>
              </a:rPr>
              <a:t> Remember, we should NOT be treating “known or suspected COVID-19 patient in your office, as they should be treated in a special facility with negative  air pressure isolation.</a:t>
            </a:r>
          </a:p>
          <a:p>
            <a:endParaRPr lang="en-US"/>
          </a:p>
        </p:txBody>
      </p:sp>
      <p:pic>
        <p:nvPicPr>
          <p:cNvPr id="4" name="Picture 3" descr="A picture containing cloth, hat, eaten&#10;&#10;Description automatically generated">
            <a:extLst>
              <a:ext uri="{FF2B5EF4-FFF2-40B4-BE49-F238E27FC236}">
                <a16:creationId xmlns:a16="http://schemas.microsoft.com/office/drawing/2014/main" id="{35DE1955-66E1-4C5B-BA07-13B2D1F2BED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64" r="5" b="5"/>
          <a:stretch/>
        </p:blipFill>
        <p:spPr>
          <a:xfrm>
            <a:off x="8975187" y="2959358"/>
            <a:ext cx="3103333" cy="2924974"/>
          </a:xfrm>
          <a:prstGeom prst="rect">
            <a:avLst/>
          </a:prstGeom>
        </p:spPr>
      </p:pic>
    </p:spTree>
    <p:extLst>
      <p:ext uri="{BB962C8B-B14F-4D97-AF65-F5344CB8AC3E}">
        <p14:creationId xmlns:p14="http://schemas.microsoft.com/office/powerpoint/2010/main" val="3525714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13433-BB0D-4D4F-833D-220B5E39DCDA}"/>
              </a:ext>
            </a:extLst>
          </p:cNvPr>
          <p:cNvSpPr>
            <a:spLocks noGrp="1"/>
          </p:cNvSpPr>
          <p:nvPr>
            <p:ph type="title"/>
          </p:nvPr>
        </p:nvSpPr>
        <p:spPr>
          <a:xfrm>
            <a:off x="325464" y="247973"/>
            <a:ext cx="11608231" cy="1317356"/>
          </a:xfrm>
        </p:spPr>
        <p:txBody>
          <a:bodyPr>
            <a:normAutofit/>
          </a:bodyPr>
          <a:lstStyle/>
          <a:p>
            <a:pPr algn="ctr"/>
            <a:r>
              <a:rPr lang="en-US" b="1"/>
              <a:t>Protective Eyewear </a:t>
            </a:r>
          </a:p>
        </p:txBody>
      </p:sp>
      <p:sp>
        <p:nvSpPr>
          <p:cNvPr id="3" name="Content Placeholder 2">
            <a:extLst>
              <a:ext uri="{FF2B5EF4-FFF2-40B4-BE49-F238E27FC236}">
                <a16:creationId xmlns:a16="http://schemas.microsoft.com/office/drawing/2014/main" id="{CFE1F5DB-472E-4927-A864-197588AEBD35}"/>
              </a:ext>
            </a:extLst>
          </p:cNvPr>
          <p:cNvSpPr>
            <a:spLocks noGrp="1"/>
          </p:cNvSpPr>
          <p:nvPr>
            <p:ph idx="1"/>
          </p:nvPr>
        </p:nvSpPr>
        <p:spPr>
          <a:xfrm>
            <a:off x="492369" y="1565330"/>
            <a:ext cx="8593573" cy="5292670"/>
          </a:xfrm>
        </p:spPr>
        <p:txBody>
          <a:bodyPr>
            <a:normAutofit/>
          </a:bodyPr>
          <a:lstStyle/>
          <a:p>
            <a:pPr>
              <a:lnSpc>
                <a:spcPct val="100000"/>
              </a:lnSpc>
              <a:buFont typeface="Wingdings" panose="05000000000000000000" pitchFamily="2" charset="2"/>
              <a:buChar char="v"/>
            </a:pPr>
            <a:r>
              <a:rPr lang="en-US">
                <a:latin typeface="+mj-lt"/>
              </a:rPr>
              <a:t>When entering an operatory containing a patient who has been screened and does not appear to have COVID-19 , a surgical mask with eye protection (Goggle, safety glasses with side shield or a full-face shield) may be worn if not performing aerosol –generating procedures.</a:t>
            </a:r>
          </a:p>
          <a:p>
            <a:pPr>
              <a:lnSpc>
                <a:spcPct val="100000"/>
              </a:lnSpc>
              <a:buFont typeface="Wingdings" panose="05000000000000000000" pitchFamily="2" charset="2"/>
              <a:buChar char="v"/>
            </a:pPr>
            <a:r>
              <a:rPr lang="en-US">
                <a:latin typeface="+mj-lt"/>
              </a:rPr>
              <a:t> If you be performing an aerosol-generating procedures on a screened patient, an N95 or equivalent must replace the surgical face mask and face shield must  be used for eye protection </a:t>
            </a:r>
          </a:p>
          <a:p>
            <a:pPr>
              <a:lnSpc>
                <a:spcPct val="100000"/>
              </a:lnSpc>
              <a:buFont typeface="Wingdings" panose="05000000000000000000" pitchFamily="2" charset="2"/>
              <a:buChar char="v"/>
            </a:pPr>
            <a:r>
              <a:rPr lang="en-US">
                <a:latin typeface="+mj-lt"/>
              </a:rPr>
              <a:t> Face shield provide not only excellent eye  and face protection, but protect the N95 from moisture contamination</a:t>
            </a:r>
          </a:p>
          <a:p>
            <a:pPr>
              <a:lnSpc>
                <a:spcPct val="100000"/>
              </a:lnSpc>
              <a:buFont typeface="Wingdings" panose="05000000000000000000" pitchFamily="2" charset="2"/>
              <a:buChar char="v"/>
            </a:pPr>
            <a:r>
              <a:rPr lang="en-US">
                <a:latin typeface="+mj-lt"/>
              </a:rPr>
              <a:t> Clean and disinfect reusable eye protection according  to manufacturer’s reprocessing instructions.</a:t>
            </a:r>
          </a:p>
          <a:p>
            <a:endParaRPr lang="en-US"/>
          </a:p>
        </p:txBody>
      </p:sp>
      <p:pic>
        <p:nvPicPr>
          <p:cNvPr id="4" name="Picture 4">
            <a:extLst>
              <a:ext uri="{FF2B5EF4-FFF2-40B4-BE49-F238E27FC236}">
                <a16:creationId xmlns:a16="http://schemas.microsoft.com/office/drawing/2014/main" id="{295EE426-B06A-4515-8DC8-0BE0BE2714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56518" y="1999520"/>
            <a:ext cx="2277177" cy="442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732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F1B0-D29E-4EA2-A35E-8421170BA442}"/>
              </a:ext>
            </a:extLst>
          </p:cNvPr>
          <p:cNvSpPr>
            <a:spLocks noGrp="1"/>
          </p:cNvSpPr>
          <p:nvPr>
            <p:ph type="title"/>
          </p:nvPr>
        </p:nvSpPr>
        <p:spPr>
          <a:xfrm>
            <a:off x="160149" y="134249"/>
            <a:ext cx="6943384" cy="2244883"/>
          </a:xfrm>
        </p:spPr>
        <p:txBody>
          <a:bodyPr>
            <a:normAutofit/>
          </a:bodyPr>
          <a:lstStyle/>
          <a:p>
            <a:pPr algn="ctr"/>
            <a:r>
              <a:rPr lang="en-US" b="1"/>
              <a:t>Patient Safety Eyewear</a:t>
            </a:r>
          </a:p>
        </p:txBody>
      </p:sp>
      <p:sp>
        <p:nvSpPr>
          <p:cNvPr id="3" name="Content Placeholder 2">
            <a:extLst>
              <a:ext uri="{FF2B5EF4-FFF2-40B4-BE49-F238E27FC236}">
                <a16:creationId xmlns:a16="http://schemas.microsoft.com/office/drawing/2014/main" id="{CCCC5105-D81B-48B1-9AE5-0285A5ACE1BC}"/>
              </a:ext>
            </a:extLst>
          </p:cNvPr>
          <p:cNvSpPr>
            <a:spLocks noGrp="1"/>
          </p:cNvSpPr>
          <p:nvPr>
            <p:ph idx="1"/>
          </p:nvPr>
        </p:nvSpPr>
        <p:spPr>
          <a:xfrm>
            <a:off x="660400" y="2717177"/>
            <a:ext cx="6443133" cy="3772730"/>
          </a:xfrm>
        </p:spPr>
        <p:txBody>
          <a:bodyPr/>
          <a:lstStyle/>
          <a:p>
            <a:r>
              <a:rPr lang="en-US" sz="3000">
                <a:solidFill>
                  <a:schemeClr val="tx1">
                    <a:lumMod val="95000"/>
                    <a:lumOff val="5000"/>
                  </a:schemeClr>
                </a:solidFill>
              </a:rPr>
              <a:t>Patient eye protection is the standard care! Make sure all patients </a:t>
            </a:r>
            <a:r>
              <a:rPr lang="en-US" sz="3000" b="1">
                <a:solidFill>
                  <a:schemeClr val="tx1">
                    <a:lumMod val="95000"/>
                    <a:lumOff val="5000"/>
                  </a:schemeClr>
                </a:solidFill>
                <a:ea typeface="Open Sans" panose="020B0606030504020204" pitchFamily="34" charset="0"/>
                <a:cs typeface="Open Sans" panose="020B0606030504020204" pitchFamily="34" charset="0"/>
              </a:rPr>
              <a:t>wear</a:t>
            </a:r>
            <a:r>
              <a:rPr lang="en-US" sz="3000" b="1">
                <a:solidFill>
                  <a:schemeClr val="tx1">
                    <a:lumMod val="95000"/>
                    <a:lumOff val="5000"/>
                  </a:schemeClr>
                </a:solidFill>
              </a:rPr>
              <a:t> </a:t>
            </a:r>
            <a:r>
              <a:rPr lang="en-US" sz="3000">
                <a:solidFill>
                  <a:schemeClr val="tx1">
                    <a:lumMod val="95000"/>
                    <a:lumOff val="5000"/>
                  </a:schemeClr>
                </a:solidFill>
              </a:rPr>
              <a:t>protective eyewear when they having dental treatment.</a:t>
            </a:r>
          </a:p>
          <a:p>
            <a:pPr marL="0" indent="0">
              <a:buNone/>
            </a:pPr>
            <a:endParaRPr lang="en-US"/>
          </a:p>
        </p:txBody>
      </p:sp>
      <p:pic>
        <p:nvPicPr>
          <p:cNvPr id="4" name="Picture 2">
            <a:extLst>
              <a:ext uri="{FF2B5EF4-FFF2-40B4-BE49-F238E27FC236}">
                <a16:creationId xmlns:a16="http://schemas.microsoft.com/office/drawing/2014/main" id="{7C564432-B429-4295-85E6-A712A9B165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99868" y="1024467"/>
            <a:ext cx="4296228" cy="527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755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6D35-EE6A-423F-9C6D-9D70D441BE75}"/>
              </a:ext>
            </a:extLst>
          </p:cNvPr>
          <p:cNvSpPr>
            <a:spLocks noGrp="1"/>
          </p:cNvSpPr>
          <p:nvPr>
            <p:ph type="title"/>
          </p:nvPr>
        </p:nvSpPr>
        <p:spPr>
          <a:xfrm>
            <a:off x="216976" y="141020"/>
            <a:ext cx="11778712" cy="2007093"/>
          </a:xfrm>
        </p:spPr>
        <p:txBody>
          <a:bodyPr>
            <a:normAutofit/>
          </a:bodyPr>
          <a:lstStyle/>
          <a:p>
            <a:pPr algn="ctr"/>
            <a:r>
              <a:rPr lang="en-US" b="1"/>
              <a:t>Protective Clothing</a:t>
            </a:r>
          </a:p>
        </p:txBody>
      </p:sp>
      <p:sp>
        <p:nvSpPr>
          <p:cNvPr id="3" name="Content Placeholder 2">
            <a:extLst>
              <a:ext uri="{FF2B5EF4-FFF2-40B4-BE49-F238E27FC236}">
                <a16:creationId xmlns:a16="http://schemas.microsoft.com/office/drawing/2014/main" id="{856C5EF2-461F-4569-839E-AC1C3A378162}"/>
              </a:ext>
            </a:extLst>
          </p:cNvPr>
          <p:cNvSpPr>
            <a:spLocks noGrp="1"/>
          </p:cNvSpPr>
          <p:nvPr>
            <p:ph idx="1"/>
          </p:nvPr>
        </p:nvSpPr>
        <p:spPr>
          <a:xfrm>
            <a:off x="787790" y="2148113"/>
            <a:ext cx="6614495" cy="4709887"/>
          </a:xfrm>
        </p:spPr>
        <p:txBody>
          <a:bodyPr>
            <a:normAutofit/>
          </a:bodyPr>
          <a:lstStyle/>
          <a:p>
            <a:pPr>
              <a:lnSpc>
                <a:spcPct val="100000"/>
              </a:lnSpc>
              <a:buFont typeface="Wingdings" panose="05000000000000000000" pitchFamily="2" charset="2"/>
              <a:buChar char="§"/>
            </a:pPr>
            <a:r>
              <a:rPr lang="en-US" sz="2400"/>
              <a:t> </a:t>
            </a:r>
            <a:r>
              <a:rPr lang="en-US" sz="3200"/>
              <a:t>Wear gowns or lab coats that cover skin and personal clothing likely to become soiled with blood, saliva, or infectious material.</a:t>
            </a:r>
          </a:p>
          <a:p>
            <a:pPr>
              <a:lnSpc>
                <a:spcPct val="100000"/>
              </a:lnSpc>
              <a:buFont typeface="Wingdings" panose="05000000000000000000" pitchFamily="2" charset="2"/>
              <a:buChar char="§"/>
            </a:pPr>
            <a:r>
              <a:rPr lang="en-US" sz="3200"/>
              <a:t> Change if visibly soiled.</a:t>
            </a:r>
          </a:p>
          <a:p>
            <a:pPr>
              <a:lnSpc>
                <a:spcPct val="100000"/>
              </a:lnSpc>
              <a:buFont typeface="Wingdings" panose="05000000000000000000" pitchFamily="2" charset="2"/>
              <a:buChar char="§"/>
            </a:pPr>
            <a:r>
              <a:rPr lang="en-US" sz="3200"/>
              <a:t> Remove all barriers before leaving the work area.</a:t>
            </a:r>
          </a:p>
          <a:p>
            <a:pPr>
              <a:lnSpc>
                <a:spcPct val="100000"/>
              </a:lnSpc>
            </a:pPr>
            <a:endParaRPr lang="en-US"/>
          </a:p>
        </p:txBody>
      </p:sp>
      <p:pic>
        <p:nvPicPr>
          <p:cNvPr id="4" name="Picture 2">
            <a:extLst>
              <a:ext uri="{FF2B5EF4-FFF2-40B4-BE49-F238E27FC236}">
                <a16:creationId xmlns:a16="http://schemas.microsoft.com/office/drawing/2014/main" id="{DEC9D568-2DE2-4012-A53F-2A3011B9A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9" r="3" b="3"/>
          <a:stretch/>
        </p:blipFill>
        <p:spPr bwMode="auto">
          <a:xfrm>
            <a:off x="7843809" y="2308263"/>
            <a:ext cx="3966137" cy="39592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464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64C4-CA44-41F3-8428-80498ACC8407}"/>
              </a:ext>
            </a:extLst>
          </p:cNvPr>
          <p:cNvSpPr>
            <a:spLocks noGrp="1"/>
          </p:cNvSpPr>
          <p:nvPr>
            <p:ph type="title"/>
          </p:nvPr>
        </p:nvSpPr>
        <p:spPr>
          <a:xfrm>
            <a:off x="773724" y="175847"/>
            <a:ext cx="10410092" cy="1508992"/>
          </a:xfrm>
        </p:spPr>
        <p:txBody>
          <a:bodyPr>
            <a:normAutofit/>
          </a:bodyPr>
          <a:lstStyle/>
          <a:p>
            <a:pPr algn="ctr"/>
            <a:r>
              <a:rPr lang="en-US" b="1"/>
              <a:t>Handling Contaminated Laundry</a:t>
            </a:r>
          </a:p>
        </p:txBody>
      </p:sp>
      <p:sp>
        <p:nvSpPr>
          <p:cNvPr id="3" name="Content Placeholder 2">
            <a:extLst>
              <a:ext uri="{FF2B5EF4-FFF2-40B4-BE49-F238E27FC236}">
                <a16:creationId xmlns:a16="http://schemas.microsoft.com/office/drawing/2014/main" id="{C67C0939-DC2B-4564-B0CA-67D4C7969930}"/>
              </a:ext>
            </a:extLst>
          </p:cNvPr>
          <p:cNvSpPr>
            <a:spLocks noGrp="1"/>
          </p:cNvSpPr>
          <p:nvPr>
            <p:ph idx="1"/>
          </p:nvPr>
        </p:nvSpPr>
        <p:spPr>
          <a:xfrm>
            <a:off x="773722" y="1828801"/>
            <a:ext cx="8370277" cy="4853354"/>
          </a:xfrm>
        </p:spPr>
        <p:txBody>
          <a:bodyPr>
            <a:normAutofit lnSpcReduction="10000"/>
          </a:bodyPr>
          <a:lstStyle/>
          <a:p>
            <a:pPr>
              <a:lnSpc>
                <a:spcPct val="100000"/>
              </a:lnSpc>
              <a:buFont typeface="Wingdings" panose="05000000000000000000" pitchFamily="2" charset="2"/>
              <a:buChar char="§"/>
              <a:defRPr/>
            </a:pPr>
            <a:r>
              <a:rPr lang="en-US"/>
              <a:t> </a:t>
            </a:r>
            <a:r>
              <a:rPr lang="en-US" sz="2800"/>
              <a:t>The BBP Standard states the protective clothing may not be taken home and washed by employees.</a:t>
            </a:r>
          </a:p>
          <a:p>
            <a:pPr>
              <a:lnSpc>
                <a:spcPct val="100000"/>
              </a:lnSpc>
              <a:buFont typeface="Wingdings" panose="05000000000000000000" pitchFamily="2" charset="2"/>
              <a:buChar char="§"/>
              <a:defRPr/>
            </a:pPr>
            <a:r>
              <a:rPr lang="en-US" sz="2800"/>
              <a:t> It may be laundered in the office if the equipment is available and if Standard Precautions are followed for handling and laundering the contaminated clothing.</a:t>
            </a:r>
          </a:p>
          <a:p>
            <a:pPr>
              <a:lnSpc>
                <a:spcPct val="100000"/>
              </a:lnSpc>
              <a:buFont typeface="Wingdings" panose="05000000000000000000" pitchFamily="2" charset="2"/>
              <a:buChar char="§"/>
              <a:defRPr/>
            </a:pPr>
            <a:r>
              <a:rPr lang="en-US" sz="2800"/>
              <a:t> Contaminated linens that are removed from the office for laundering should be placed in a leakproof bag with a biohazard label or an appropriately color-coded label.</a:t>
            </a:r>
          </a:p>
          <a:p>
            <a:pPr>
              <a:lnSpc>
                <a:spcPct val="100000"/>
              </a:lnSpc>
              <a:buFont typeface="Wingdings" panose="05000000000000000000" pitchFamily="2" charset="2"/>
              <a:buChar char="§"/>
              <a:defRPr/>
            </a:pPr>
            <a:r>
              <a:rPr lang="en-US" sz="2800"/>
              <a:t> Disposable gowns must be discarded daily and more often if visibly soiled. </a:t>
            </a:r>
          </a:p>
          <a:p>
            <a:pPr>
              <a:lnSpc>
                <a:spcPct val="100000"/>
              </a:lnSpc>
            </a:pPr>
            <a:endParaRPr lang="en-US"/>
          </a:p>
        </p:txBody>
      </p:sp>
      <p:pic>
        <p:nvPicPr>
          <p:cNvPr id="5" name="Picture 4" descr="A person wearing a white coat&#10;&#10;Description automatically generated">
            <a:extLst>
              <a:ext uri="{FF2B5EF4-FFF2-40B4-BE49-F238E27FC236}">
                <a16:creationId xmlns:a16="http://schemas.microsoft.com/office/drawing/2014/main" id="{5BDC006F-4570-4429-82B6-9AAF15183E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23973" y="2419643"/>
            <a:ext cx="2271934" cy="2243799"/>
          </a:xfrm>
          <a:prstGeom prst="rect">
            <a:avLst/>
          </a:prstGeom>
        </p:spPr>
      </p:pic>
      <p:pic>
        <p:nvPicPr>
          <p:cNvPr id="6146" name="Picture 2" descr="Quantum Storage 18-M-HAMP 18 in. Mobile Hamper - Walmart.com">
            <a:extLst>
              <a:ext uri="{FF2B5EF4-FFF2-40B4-BE49-F238E27FC236}">
                <a16:creationId xmlns:a16="http://schemas.microsoft.com/office/drawing/2014/main" id="{DCFD1E55-38A8-4717-89D3-9EE7C90BB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7471" y="4807404"/>
            <a:ext cx="2388436" cy="205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38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574B-EE73-4A2F-9CEE-B502E80DCFEB}"/>
              </a:ext>
            </a:extLst>
          </p:cNvPr>
          <p:cNvSpPr>
            <a:spLocks noGrp="1"/>
          </p:cNvSpPr>
          <p:nvPr>
            <p:ph type="title"/>
          </p:nvPr>
        </p:nvSpPr>
        <p:spPr>
          <a:xfrm>
            <a:off x="642257" y="548640"/>
            <a:ext cx="7310252" cy="1519311"/>
          </a:xfrm>
        </p:spPr>
        <p:txBody>
          <a:bodyPr>
            <a:normAutofit/>
          </a:bodyPr>
          <a:lstStyle/>
          <a:p>
            <a:pPr algn="ctr"/>
            <a:r>
              <a:rPr lang="en-US" sz="5400" b="1"/>
              <a:t>Gloves</a:t>
            </a:r>
            <a:endParaRPr lang="en-US" sz="5400"/>
          </a:p>
        </p:txBody>
      </p:sp>
      <p:sp>
        <p:nvSpPr>
          <p:cNvPr id="3" name="Content Placeholder 2">
            <a:extLst>
              <a:ext uri="{FF2B5EF4-FFF2-40B4-BE49-F238E27FC236}">
                <a16:creationId xmlns:a16="http://schemas.microsoft.com/office/drawing/2014/main" id="{3EDBD751-5B8F-4B1F-A8AB-08E86A8C5683}"/>
              </a:ext>
            </a:extLst>
          </p:cNvPr>
          <p:cNvSpPr>
            <a:spLocks noGrp="1"/>
          </p:cNvSpPr>
          <p:nvPr>
            <p:ph idx="1"/>
          </p:nvPr>
        </p:nvSpPr>
        <p:spPr>
          <a:xfrm>
            <a:off x="642257" y="2067951"/>
            <a:ext cx="7935841" cy="4515729"/>
          </a:xfrm>
        </p:spPr>
        <p:txBody>
          <a:bodyPr>
            <a:normAutofit lnSpcReduction="10000"/>
          </a:bodyPr>
          <a:lstStyle/>
          <a:p>
            <a:pPr>
              <a:lnSpc>
                <a:spcPct val="100000"/>
              </a:lnSpc>
              <a:buFont typeface="Wingdings" panose="05000000000000000000" pitchFamily="2" charset="2"/>
              <a:buChar char="§"/>
            </a:pPr>
            <a:r>
              <a:rPr lang="en-US" sz="2400"/>
              <a:t> </a:t>
            </a:r>
            <a:r>
              <a:rPr lang="en-US" sz="3000"/>
              <a:t>Prevent contamination of DHCP’s hands when touching mucous membranes, blood, saliva, or other potentially infectious materials.</a:t>
            </a:r>
          </a:p>
          <a:p>
            <a:pPr>
              <a:lnSpc>
                <a:spcPct val="100000"/>
              </a:lnSpc>
              <a:buFont typeface="Wingdings" panose="05000000000000000000" pitchFamily="2" charset="2"/>
              <a:buChar char="§"/>
            </a:pPr>
            <a:r>
              <a:rPr lang="en-US" sz="3000"/>
              <a:t> Reduce the likelihood that microorganisms present on the hands of DHCP will be transmitted to patients during surgical or other patient-care procedures.</a:t>
            </a:r>
          </a:p>
          <a:p>
            <a:pPr>
              <a:lnSpc>
                <a:spcPct val="100000"/>
              </a:lnSpc>
              <a:buFont typeface="Wingdings" panose="05000000000000000000" pitchFamily="2" charset="2"/>
              <a:buChar char="§"/>
            </a:pPr>
            <a:r>
              <a:rPr lang="en-US" sz="3000"/>
              <a:t> Do not eliminate or replace the need for hand washing.</a:t>
            </a:r>
          </a:p>
          <a:p>
            <a:pPr>
              <a:lnSpc>
                <a:spcPct val="100000"/>
              </a:lnSpc>
            </a:pPr>
            <a:endParaRPr lang="en-US" sz="1400"/>
          </a:p>
        </p:txBody>
      </p:sp>
      <p:pic>
        <p:nvPicPr>
          <p:cNvPr id="5" name="Picture 4" descr="A close up of a persons hand&#10;&#10;Description automatically generated">
            <a:extLst>
              <a:ext uri="{FF2B5EF4-FFF2-40B4-BE49-F238E27FC236}">
                <a16:creationId xmlns:a16="http://schemas.microsoft.com/office/drawing/2014/main" id="{E57831FF-48BF-4F35-A6F8-C78675AF724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878" r="11830"/>
          <a:stretch/>
        </p:blipFill>
        <p:spPr>
          <a:xfrm>
            <a:off x="9103976" y="314654"/>
            <a:ext cx="2108182" cy="3230908"/>
          </a:xfrm>
          <a:prstGeom prst="rect">
            <a:avLst/>
          </a:prstGeom>
        </p:spPr>
      </p:pic>
      <p:pic>
        <p:nvPicPr>
          <p:cNvPr id="2050" name="Picture 2">
            <a:extLst>
              <a:ext uri="{FF2B5EF4-FFF2-40B4-BE49-F238E27FC236}">
                <a16:creationId xmlns:a16="http://schemas.microsoft.com/office/drawing/2014/main" id="{C7FBC575-CBD5-AECC-0DA0-18C16A8E4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572" y="3875433"/>
            <a:ext cx="3115427" cy="243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25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3EB0-0EBF-4BBC-88AB-9055666F0233}"/>
              </a:ext>
            </a:extLst>
          </p:cNvPr>
          <p:cNvSpPr>
            <a:spLocks noGrp="1"/>
          </p:cNvSpPr>
          <p:nvPr>
            <p:ph type="title"/>
          </p:nvPr>
        </p:nvSpPr>
        <p:spPr>
          <a:xfrm>
            <a:off x="1154954" y="232476"/>
            <a:ext cx="10174307" cy="1735810"/>
          </a:xfrm>
        </p:spPr>
        <p:txBody>
          <a:bodyPr>
            <a:normAutofit/>
          </a:bodyPr>
          <a:lstStyle/>
          <a:p>
            <a:pPr algn="ctr"/>
            <a:r>
              <a:rPr lang="en-US" b="1"/>
              <a:t>Bloodborne Pathogens </a:t>
            </a:r>
            <a:endParaRPr lang="en-US"/>
          </a:p>
        </p:txBody>
      </p:sp>
      <p:sp>
        <p:nvSpPr>
          <p:cNvPr id="3" name="Content Placeholder 2">
            <a:extLst>
              <a:ext uri="{FF2B5EF4-FFF2-40B4-BE49-F238E27FC236}">
                <a16:creationId xmlns:a16="http://schemas.microsoft.com/office/drawing/2014/main" id="{B809166A-FB11-4DBF-B5FC-FD9A5A7E9803}"/>
              </a:ext>
            </a:extLst>
          </p:cNvPr>
          <p:cNvSpPr>
            <a:spLocks noGrp="1"/>
          </p:cNvSpPr>
          <p:nvPr>
            <p:ph idx="1"/>
          </p:nvPr>
        </p:nvSpPr>
        <p:spPr>
          <a:xfrm>
            <a:off x="1301858" y="2309246"/>
            <a:ext cx="7828074" cy="4455621"/>
          </a:xfrm>
        </p:spPr>
        <p:txBody>
          <a:bodyPr>
            <a:normAutofit/>
          </a:bodyPr>
          <a:lstStyle/>
          <a:p>
            <a:pPr marL="0" indent="0">
              <a:buNone/>
            </a:pPr>
            <a:r>
              <a:rPr lang="en-US" sz="2800"/>
              <a:t>Bloodborne viruses such as hepatitis B virus (HBV), hepatitis C virus (HCV), and human immunodeficiency virus (HIV):</a:t>
            </a:r>
          </a:p>
          <a:p>
            <a:pPr>
              <a:buFont typeface="Wingdings" panose="05000000000000000000" pitchFamily="2" charset="2"/>
              <a:buChar char="Ø"/>
            </a:pPr>
            <a:r>
              <a:rPr lang="en-US" sz="2800"/>
              <a:t>Are transmissible in health care settings.</a:t>
            </a:r>
          </a:p>
          <a:p>
            <a:pPr>
              <a:buFont typeface="Wingdings" panose="05000000000000000000" pitchFamily="2" charset="2"/>
              <a:buChar char="Ø"/>
            </a:pPr>
            <a:r>
              <a:rPr lang="en-US" sz="2800"/>
              <a:t>Can produce chronic infection.</a:t>
            </a:r>
          </a:p>
          <a:p>
            <a:pPr>
              <a:buFont typeface="Wingdings" panose="05000000000000000000" pitchFamily="2" charset="2"/>
              <a:buChar char="Ø"/>
            </a:pPr>
            <a:r>
              <a:rPr lang="en-US" sz="2800"/>
              <a:t>Are often carried by persons unaware of their infection.               </a:t>
            </a:r>
          </a:p>
          <a:p>
            <a:endParaRPr lang="en-US"/>
          </a:p>
        </p:txBody>
      </p:sp>
      <p:pic>
        <p:nvPicPr>
          <p:cNvPr id="4" name="Picture 3" descr="A picture containing clock, drawing&#10;&#10;Description automatically generated">
            <a:extLst>
              <a:ext uri="{FF2B5EF4-FFF2-40B4-BE49-F238E27FC236}">
                <a16:creationId xmlns:a16="http://schemas.microsoft.com/office/drawing/2014/main" id="{37F58740-A808-3AC0-DC86-0AD946020CE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706" r="6869"/>
          <a:stretch/>
        </p:blipFill>
        <p:spPr>
          <a:xfrm>
            <a:off x="9374278" y="2856520"/>
            <a:ext cx="2403507" cy="3027812"/>
          </a:xfrm>
          <a:prstGeom prst="rect">
            <a:avLst/>
          </a:prstGeom>
        </p:spPr>
      </p:pic>
    </p:spTree>
    <p:extLst>
      <p:ext uri="{BB962C8B-B14F-4D97-AF65-F5344CB8AC3E}">
        <p14:creationId xmlns:p14="http://schemas.microsoft.com/office/powerpoint/2010/main" val="3054526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F914-8FAC-462C-9350-28E1D9263988}"/>
              </a:ext>
            </a:extLst>
          </p:cNvPr>
          <p:cNvSpPr>
            <a:spLocks noGrp="1"/>
          </p:cNvSpPr>
          <p:nvPr>
            <p:ph type="title"/>
          </p:nvPr>
        </p:nvSpPr>
        <p:spPr>
          <a:xfrm>
            <a:off x="1097280" y="247973"/>
            <a:ext cx="9551963" cy="1882501"/>
          </a:xfrm>
        </p:spPr>
        <p:txBody>
          <a:bodyPr>
            <a:normAutofit/>
          </a:bodyPr>
          <a:lstStyle/>
          <a:p>
            <a:pPr algn="ctr"/>
            <a:r>
              <a:rPr lang="en-US" b="1"/>
              <a:t>Glove Recommendations</a:t>
            </a:r>
            <a:endParaRPr lang="en-US"/>
          </a:p>
        </p:txBody>
      </p:sp>
      <p:sp>
        <p:nvSpPr>
          <p:cNvPr id="3" name="Content Placeholder 2">
            <a:extLst>
              <a:ext uri="{FF2B5EF4-FFF2-40B4-BE49-F238E27FC236}">
                <a16:creationId xmlns:a16="http://schemas.microsoft.com/office/drawing/2014/main" id="{BBE17FEB-D0C4-402F-879C-7F85852FF894}"/>
              </a:ext>
            </a:extLst>
          </p:cNvPr>
          <p:cNvSpPr>
            <a:spLocks noGrp="1"/>
          </p:cNvSpPr>
          <p:nvPr>
            <p:ph idx="1"/>
          </p:nvPr>
        </p:nvSpPr>
        <p:spPr>
          <a:xfrm>
            <a:off x="450166" y="2380827"/>
            <a:ext cx="11422966" cy="3738617"/>
          </a:xfrm>
        </p:spPr>
        <p:txBody>
          <a:bodyPr>
            <a:normAutofit/>
          </a:bodyPr>
          <a:lstStyle/>
          <a:p>
            <a:pPr marL="0" indent="0">
              <a:buNone/>
            </a:pPr>
            <a:r>
              <a:rPr lang="en-US" sz="1600"/>
              <a:t>  </a:t>
            </a:r>
            <a:r>
              <a:rPr lang="en-US" b="1"/>
              <a:t>Remove gloves that are torn, cut, or punctured             Do not wash, disinfected or sterilize</a:t>
            </a:r>
          </a:p>
          <a:p>
            <a:pPr marL="0" indent="0">
              <a:buNone/>
            </a:pPr>
            <a:r>
              <a:rPr lang="en-US" b="1"/>
              <a:t>                                                                                                      medical gloves for reuse</a:t>
            </a:r>
          </a:p>
          <a:p>
            <a:pPr marL="0" indent="0">
              <a:buNone/>
            </a:pPr>
            <a:endParaRPr lang="en-US"/>
          </a:p>
        </p:txBody>
      </p:sp>
      <p:pic>
        <p:nvPicPr>
          <p:cNvPr id="12" name="Picture 2">
            <a:extLst>
              <a:ext uri="{FF2B5EF4-FFF2-40B4-BE49-F238E27FC236}">
                <a16:creationId xmlns:a16="http://schemas.microsoft.com/office/drawing/2014/main" id="{097D144F-074B-48B0-B45E-E9D3EDC9C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72" y="3429000"/>
            <a:ext cx="3352800" cy="244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F2BB2103-7EB6-41D0-ABAE-0AAFCC4B4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444" y="3429000"/>
            <a:ext cx="3352799" cy="2445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698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F5DC0-6397-4DDF-A615-645C2CAC1B40}"/>
              </a:ext>
            </a:extLst>
          </p:cNvPr>
          <p:cNvSpPr>
            <a:spLocks noGrp="1"/>
          </p:cNvSpPr>
          <p:nvPr>
            <p:ph type="title"/>
          </p:nvPr>
        </p:nvSpPr>
        <p:spPr>
          <a:xfrm>
            <a:off x="3826412" y="175848"/>
            <a:ext cx="8060787" cy="1389481"/>
          </a:xfrm>
        </p:spPr>
        <p:txBody>
          <a:bodyPr>
            <a:normAutofit/>
          </a:bodyPr>
          <a:lstStyle/>
          <a:p>
            <a:pPr algn="ctr"/>
            <a:r>
              <a:rPr lang="en-US" sz="5400" b="1"/>
              <a:t>Utility Gloves</a:t>
            </a:r>
          </a:p>
        </p:txBody>
      </p:sp>
      <p:sp>
        <p:nvSpPr>
          <p:cNvPr id="3" name="Content Placeholder 2">
            <a:extLst>
              <a:ext uri="{FF2B5EF4-FFF2-40B4-BE49-F238E27FC236}">
                <a16:creationId xmlns:a16="http://schemas.microsoft.com/office/drawing/2014/main" id="{939B046A-56E9-405A-880B-C80A0449798A}"/>
              </a:ext>
            </a:extLst>
          </p:cNvPr>
          <p:cNvSpPr>
            <a:spLocks noGrp="1"/>
          </p:cNvSpPr>
          <p:nvPr>
            <p:ph idx="1"/>
          </p:nvPr>
        </p:nvSpPr>
        <p:spPr>
          <a:xfrm>
            <a:off x="3826412" y="1720312"/>
            <a:ext cx="8215534" cy="4961841"/>
          </a:xfrm>
        </p:spPr>
        <p:txBody>
          <a:bodyPr>
            <a:normAutofit/>
          </a:bodyPr>
          <a:lstStyle/>
          <a:p>
            <a:pPr>
              <a:lnSpc>
                <a:spcPct val="90000"/>
              </a:lnSpc>
              <a:buFont typeface="Wingdings" panose="05000000000000000000" pitchFamily="2" charset="2"/>
              <a:buChar char="§"/>
              <a:defRPr/>
            </a:pPr>
            <a:r>
              <a:rPr lang="en-US" sz="2400"/>
              <a:t> Utility gloves are not used for direct patient care.</a:t>
            </a:r>
          </a:p>
          <a:p>
            <a:pPr>
              <a:lnSpc>
                <a:spcPct val="90000"/>
              </a:lnSpc>
              <a:buFont typeface="Wingdings" panose="05000000000000000000" pitchFamily="2" charset="2"/>
              <a:buChar char="§"/>
              <a:defRPr/>
            </a:pPr>
            <a:r>
              <a:rPr lang="en-US" sz="2400"/>
              <a:t> Utility gloves must be worn: </a:t>
            </a:r>
          </a:p>
          <a:p>
            <a:pPr lvl="1">
              <a:lnSpc>
                <a:spcPct val="90000"/>
              </a:lnSpc>
              <a:defRPr/>
            </a:pPr>
            <a:r>
              <a:rPr lang="en-US" sz="2400"/>
              <a:t>When the treatment room is being cleaned and disinfected between patients.</a:t>
            </a:r>
          </a:p>
          <a:p>
            <a:pPr lvl="1">
              <a:lnSpc>
                <a:spcPct val="90000"/>
              </a:lnSpc>
              <a:defRPr/>
            </a:pPr>
            <a:r>
              <a:rPr lang="en-US" sz="2400"/>
              <a:t>While contaminated instruments are being cleaned or handled.</a:t>
            </a:r>
          </a:p>
          <a:p>
            <a:pPr lvl="1">
              <a:lnSpc>
                <a:spcPct val="90000"/>
              </a:lnSpc>
              <a:defRPr/>
            </a:pPr>
            <a:r>
              <a:rPr lang="en-US" sz="2400"/>
              <a:t>For surface cleaning and disinfection.</a:t>
            </a:r>
          </a:p>
          <a:p>
            <a:pPr>
              <a:lnSpc>
                <a:spcPct val="90000"/>
              </a:lnSpc>
              <a:buFont typeface="Wingdings" panose="05000000000000000000" pitchFamily="2" charset="2"/>
              <a:buChar char="§"/>
              <a:defRPr/>
            </a:pPr>
            <a:r>
              <a:rPr lang="en-US" sz="2400"/>
              <a:t> Utility gloves may be washed, disinfected, or sterilized and reused. </a:t>
            </a:r>
          </a:p>
          <a:p>
            <a:pPr>
              <a:lnSpc>
                <a:spcPct val="90000"/>
              </a:lnSpc>
              <a:buFont typeface="Wingdings" panose="05000000000000000000" pitchFamily="2" charset="2"/>
              <a:buChar char="§"/>
              <a:defRPr/>
            </a:pPr>
            <a:r>
              <a:rPr lang="en-US" sz="2400"/>
              <a:t> Used utility gloves must be considered contaminated and handled appropriately until they have been properly disinfected or sterilized.</a:t>
            </a:r>
          </a:p>
          <a:p>
            <a:pPr>
              <a:lnSpc>
                <a:spcPct val="90000"/>
              </a:lnSpc>
            </a:pPr>
            <a:endParaRPr lang="en-US" sz="1500"/>
          </a:p>
        </p:txBody>
      </p:sp>
      <p:pic>
        <p:nvPicPr>
          <p:cNvPr id="4" name="Picture 5" descr="Z:\Elsevier\ELSEVIER-BOOKS\Cleanup\Miscellaneous\PPT works\Bird-PPT-Renu\Figures\Chapter 19\jpg\f019-025-9781437717297.jpg">
            <a:extLst>
              <a:ext uri="{FF2B5EF4-FFF2-40B4-BE49-F238E27FC236}">
                <a16:creationId xmlns:a16="http://schemas.microsoft.com/office/drawing/2014/main" id="{48CCC505-B9A7-490A-BC98-D9F21C10A0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40" r="40679" b="-1"/>
          <a:stretch/>
        </p:blipFill>
        <p:spPr bwMode="auto">
          <a:xfrm>
            <a:off x="1" y="16"/>
            <a:ext cx="3573193" cy="64007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720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B88EB-20F7-AF2E-E60F-A435E938F73C}"/>
              </a:ext>
            </a:extLst>
          </p:cNvPr>
          <p:cNvSpPr>
            <a:spLocks noGrp="1"/>
          </p:cNvSpPr>
          <p:nvPr>
            <p:ph type="title"/>
          </p:nvPr>
        </p:nvSpPr>
        <p:spPr>
          <a:xfrm>
            <a:off x="7687159" y="499533"/>
            <a:ext cx="4293031" cy="1468752"/>
          </a:xfrm>
        </p:spPr>
        <p:txBody>
          <a:bodyPr anchor="b">
            <a:normAutofit/>
          </a:bodyPr>
          <a:lstStyle/>
          <a:p>
            <a:pPr algn="ctr"/>
            <a:r>
              <a:rPr lang="en-US" sz="4400" b="1">
                <a:solidFill>
                  <a:srgbClr val="FFFFFF"/>
                </a:solidFill>
              </a:rPr>
              <a:t>Putting On and Removing PPE</a:t>
            </a:r>
          </a:p>
        </p:txBody>
      </p:sp>
      <p:pic>
        <p:nvPicPr>
          <p:cNvPr id="5" name="Picture 2" descr="Factsheet - How to Put On &amp; Take Off PPE">
            <a:extLst>
              <a:ext uri="{FF2B5EF4-FFF2-40B4-BE49-F238E27FC236}">
                <a16:creationId xmlns:a16="http://schemas.microsoft.com/office/drawing/2014/main" id="{FC1B26F4-86C3-5E13-33D4-FE2154C58F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63" r="1" b="22882"/>
          <a:stretch/>
        </p:blipFill>
        <p:spPr bwMode="auto">
          <a:xfrm>
            <a:off x="633999" y="139485"/>
            <a:ext cx="6278529" cy="65247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5A54D0E-CD73-AED9-56D4-88C65D388DC1}"/>
              </a:ext>
            </a:extLst>
          </p:cNvPr>
          <p:cNvSpPr>
            <a:spLocks noGrp="1"/>
          </p:cNvSpPr>
          <p:nvPr>
            <p:ph idx="1"/>
          </p:nvPr>
        </p:nvSpPr>
        <p:spPr>
          <a:xfrm>
            <a:off x="7687159" y="2419773"/>
            <a:ext cx="4293031" cy="4244498"/>
          </a:xfrm>
        </p:spPr>
        <p:txBody>
          <a:bodyPr>
            <a:normAutofit/>
          </a:bodyPr>
          <a:lstStyle/>
          <a:p>
            <a:pPr>
              <a:buFont typeface="Wingdings" panose="05000000000000000000" pitchFamily="2" charset="2"/>
              <a:buChar char="§"/>
            </a:pPr>
            <a:r>
              <a:rPr lang="en-US" sz="3200">
                <a:solidFill>
                  <a:schemeClr val="bg1"/>
                </a:solidFill>
              </a:rPr>
              <a:t> Follow recommended sequences for PPE donning and removal. </a:t>
            </a:r>
          </a:p>
          <a:p>
            <a:pPr>
              <a:buFont typeface="Wingdings" panose="05000000000000000000" pitchFamily="2" charset="2"/>
              <a:buChar char="§"/>
            </a:pPr>
            <a:r>
              <a:rPr lang="en-US" sz="3200">
                <a:solidFill>
                  <a:schemeClr val="bg1"/>
                </a:solidFill>
              </a:rPr>
              <a:t> Recommended sequences and related material available at Protecting Healthcare Personnel</a:t>
            </a:r>
          </a:p>
        </p:txBody>
      </p:sp>
    </p:spTree>
    <p:extLst>
      <p:ext uri="{BB962C8B-B14F-4D97-AF65-F5344CB8AC3E}">
        <p14:creationId xmlns:p14="http://schemas.microsoft.com/office/powerpoint/2010/main" val="2444767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3A54F-5091-11DD-7B3A-10F9F3DAE1A9}"/>
              </a:ext>
            </a:extLst>
          </p:cNvPr>
          <p:cNvSpPr>
            <a:spLocks noGrp="1"/>
          </p:cNvSpPr>
          <p:nvPr>
            <p:ph type="title"/>
          </p:nvPr>
        </p:nvSpPr>
        <p:spPr>
          <a:xfrm>
            <a:off x="657224" y="247973"/>
            <a:ext cx="10772775" cy="1909758"/>
          </a:xfrm>
        </p:spPr>
        <p:txBody>
          <a:bodyPr/>
          <a:lstStyle/>
          <a:p>
            <a:pPr algn="ctr"/>
            <a:r>
              <a:rPr lang="en-US" b="1"/>
              <a:t>Safe Work Practices </a:t>
            </a:r>
          </a:p>
        </p:txBody>
      </p:sp>
      <p:sp>
        <p:nvSpPr>
          <p:cNvPr id="3" name="Content Placeholder 2">
            <a:extLst>
              <a:ext uri="{FF2B5EF4-FFF2-40B4-BE49-F238E27FC236}">
                <a16:creationId xmlns:a16="http://schemas.microsoft.com/office/drawing/2014/main" id="{831BCA90-D7CC-8CD8-B0CD-74E2507BDA4E}"/>
              </a:ext>
            </a:extLst>
          </p:cNvPr>
          <p:cNvSpPr>
            <a:spLocks noGrp="1"/>
          </p:cNvSpPr>
          <p:nvPr>
            <p:ph idx="1"/>
          </p:nvPr>
        </p:nvSpPr>
        <p:spPr>
          <a:xfrm>
            <a:off x="830425" y="2011680"/>
            <a:ext cx="7025952" cy="4286483"/>
          </a:xfrm>
        </p:spPr>
        <p:txBody>
          <a:bodyPr>
            <a:normAutofit fontScale="92500" lnSpcReduction="10000"/>
          </a:bodyPr>
          <a:lstStyle/>
          <a:p>
            <a:pPr>
              <a:buFont typeface="Wingdings" panose="05000000000000000000" pitchFamily="2" charset="2"/>
              <a:buChar char="§"/>
            </a:pPr>
            <a:r>
              <a:rPr lang="en-US" sz="4000"/>
              <a:t> Keep gloved hands away from face. </a:t>
            </a:r>
          </a:p>
          <a:p>
            <a:pPr>
              <a:buFont typeface="Wingdings" panose="05000000000000000000" pitchFamily="2" charset="2"/>
              <a:buChar char="§"/>
            </a:pPr>
            <a:r>
              <a:rPr lang="en-US" sz="4000"/>
              <a:t> Limit surfaces and items touched. </a:t>
            </a:r>
          </a:p>
          <a:p>
            <a:pPr>
              <a:buFont typeface="Wingdings" panose="05000000000000000000" pitchFamily="2" charset="2"/>
              <a:buChar char="§"/>
            </a:pPr>
            <a:r>
              <a:rPr lang="en-US" sz="4000"/>
              <a:t> Change gloves when torn. </a:t>
            </a:r>
          </a:p>
          <a:p>
            <a:pPr>
              <a:buFont typeface="Wingdings" panose="05000000000000000000" pitchFamily="2" charset="2"/>
              <a:buChar char="§"/>
            </a:pPr>
            <a:r>
              <a:rPr lang="en-US" sz="4000"/>
              <a:t> Remove PPE when leaving work areas. </a:t>
            </a:r>
          </a:p>
          <a:p>
            <a:pPr>
              <a:buFont typeface="Wingdings" panose="05000000000000000000" pitchFamily="2" charset="2"/>
              <a:buChar char="§"/>
            </a:pPr>
            <a:r>
              <a:rPr lang="en-US" sz="4000"/>
              <a:t> Perform hand hygiene immediately after removing PPE.</a:t>
            </a:r>
          </a:p>
        </p:txBody>
      </p:sp>
      <p:pic>
        <p:nvPicPr>
          <p:cNvPr id="4098" name="Picture 2" descr="Image result for Dental PPE Mask">
            <a:extLst>
              <a:ext uri="{FF2B5EF4-FFF2-40B4-BE49-F238E27FC236}">
                <a16:creationId xmlns:a16="http://schemas.microsoft.com/office/drawing/2014/main" id="{62C11DC9-2A76-65D7-7B07-4BC9CCF2F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6211" y="2011680"/>
            <a:ext cx="3477824" cy="19097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GE ADVICE for Moisturizing and Protecting chaffed skin from personal ...">
            <a:extLst>
              <a:ext uri="{FF2B5EF4-FFF2-40B4-BE49-F238E27FC236}">
                <a16:creationId xmlns:a16="http://schemas.microsoft.com/office/drawing/2014/main" id="{6A4E21BD-5EA7-91F2-82F9-86F7FFC2B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6211" y="4154921"/>
            <a:ext cx="3477824" cy="232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68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6D71-BA7D-4154-A4FB-39DA9660C16F}"/>
              </a:ext>
            </a:extLst>
          </p:cNvPr>
          <p:cNvSpPr>
            <a:spLocks noGrp="1"/>
          </p:cNvSpPr>
          <p:nvPr>
            <p:ph type="title"/>
          </p:nvPr>
        </p:nvSpPr>
        <p:spPr>
          <a:xfrm>
            <a:off x="829994" y="286603"/>
            <a:ext cx="10325686" cy="1139241"/>
          </a:xfrm>
        </p:spPr>
        <p:txBody>
          <a:bodyPr>
            <a:normAutofit/>
          </a:bodyPr>
          <a:lstStyle/>
          <a:p>
            <a:pPr algn="ctr"/>
            <a:r>
              <a:rPr lang="en-US" b="1"/>
              <a:t>Respiratory Hygiene/Cough Etiquette</a:t>
            </a:r>
            <a:endParaRPr lang="en-US"/>
          </a:p>
        </p:txBody>
      </p:sp>
      <p:sp>
        <p:nvSpPr>
          <p:cNvPr id="3" name="Content Placeholder 2">
            <a:extLst>
              <a:ext uri="{FF2B5EF4-FFF2-40B4-BE49-F238E27FC236}">
                <a16:creationId xmlns:a16="http://schemas.microsoft.com/office/drawing/2014/main" id="{C1054B79-835E-4DD0-A7E1-25725AD99EB0}"/>
              </a:ext>
            </a:extLst>
          </p:cNvPr>
          <p:cNvSpPr>
            <a:spLocks noGrp="1"/>
          </p:cNvSpPr>
          <p:nvPr>
            <p:ph idx="1"/>
          </p:nvPr>
        </p:nvSpPr>
        <p:spPr>
          <a:xfrm>
            <a:off x="548640" y="1860410"/>
            <a:ext cx="7136015" cy="4892082"/>
          </a:xfrm>
        </p:spPr>
        <p:txBody>
          <a:bodyPr>
            <a:normAutofit lnSpcReduction="10000"/>
          </a:bodyPr>
          <a:lstStyle/>
          <a:p>
            <a:pPr marL="0" indent="0">
              <a:buNone/>
            </a:pPr>
            <a:r>
              <a:rPr lang="en-US" sz="3000"/>
              <a:t>New Elements Added to Standard Precautions in 2007</a:t>
            </a:r>
          </a:p>
          <a:p>
            <a:r>
              <a:rPr lang="en-US" sz="3000"/>
              <a:t>Infection control problems that are identified in the course of outbreak investigations often indicate the need for new recommendations or reinforcement of existing infection control recommendations to protect patients.</a:t>
            </a:r>
          </a:p>
          <a:p>
            <a:pPr marL="201168" lvl="1" indent="0">
              <a:buNone/>
            </a:pPr>
            <a:r>
              <a:rPr lang="en-US" sz="3000"/>
              <a:t>Two areas of practice relevant to dentistry were added: </a:t>
            </a:r>
          </a:p>
          <a:p>
            <a:pPr lvl="1"/>
            <a:r>
              <a:rPr lang="en-US" sz="3000" b="1" i="1"/>
              <a:t>Respiratory hygiene/cough etiquette.</a:t>
            </a:r>
          </a:p>
          <a:p>
            <a:pPr lvl="1"/>
            <a:r>
              <a:rPr lang="en-US" sz="3000" b="1" i="1"/>
              <a:t>Safe injection practices.</a:t>
            </a:r>
          </a:p>
          <a:p>
            <a:pPr marL="0" indent="0">
              <a:buNone/>
            </a:pPr>
            <a:endParaRPr lang="en-US" sz="3000"/>
          </a:p>
          <a:p>
            <a:endParaRPr lang="en-US"/>
          </a:p>
        </p:txBody>
      </p:sp>
      <p:pic>
        <p:nvPicPr>
          <p:cNvPr id="5" name="Picture 2">
            <a:extLst>
              <a:ext uri="{FF2B5EF4-FFF2-40B4-BE49-F238E27FC236}">
                <a16:creationId xmlns:a16="http://schemas.microsoft.com/office/drawing/2014/main" id="{0170259E-B9F7-7CAD-A6AD-6875F66FA6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60533" y="1576442"/>
            <a:ext cx="4290885" cy="51760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702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2BF1-8537-49B5-85D0-D2B335D918F1}"/>
              </a:ext>
            </a:extLst>
          </p:cNvPr>
          <p:cNvSpPr>
            <a:spLocks noGrp="1"/>
          </p:cNvSpPr>
          <p:nvPr>
            <p:ph type="title"/>
          </p:nvPr>
        </p:nvSpPr>
        <p:spPr>
          <a:xfrm>
            <a:off x="263471" y="162614"/>
            <a:ext cx="11778711" cy="1681683"/>
          </a:xfrm>
        </p:spPr>
        <p:txBody>
          <a:bodyPr>
            <a:normAutofit/>
          </a:bodyPr>
          <a:lstStyle/>
          <a:p>
            <a:pPr algn="ctr"/>
            <a:r>
              <a:rPr lang="en-US" b="1"/>
              <a:t>Respiratory Hygiene/Cough Etiquette</a:t>
            </a:r>
            <a:endParaRPr lang="en-US"/>
          </a:p>
        </p:txBody>
      </p:sp>
      <p:sp>
        <p:nvSpPr>
          <p:cNvPr id="3" name="Content Placeholder 2">
            <a:extLst>
              <a:ext uri="{FF2B5EF4-FFF2-40B4-BE49-F238E27FC236}">
                <a16:creationId xmlns:a16="http://schemas.microsoft.com/office/drawing/2014/main" id="{68F6F1E5-108E-439B-9537-2156139418E6}"/>
              </a:ext>
            </a:extLst>
          </p:cNvPr>
          <p:cNvSpPr>
            <a:spLocks noGrp="1"/>
          </p:cNvSpPr>
          <p:nvPr>
            <p:ph idx="1"/>
          </p:nvPr>
        </p:nvSpPr>
        <p:spPr>
          <a:xfrm>
            <a:off x="389206" y="2355742"/>
            <a:ext cx="7145441" cy="4215655"/>
          </a:xfrm>
        </p:spPr>
        <p:txBody>
          <a:bodyPr>
            <a:normAutofit/>
          </a:bodyPr>
          <a:lstStyle/>
          <a:p>
            <a:r>
              <a:rPr lang="en-US" sz="3000"/>
              <a:t>Based on observations made during severe acute respiratory syndrome (SARS) outbreaks, where failures to implement simple source control measures with patients, visitors, and health care personnel with  respiratory symptoms may have contributed to SARS transmission.</a:t>
            </a:r>
          </a:p>
          <a:p>
            <a:endParaRPr lang="en-US"/>
          </a:p>
        </p:txBody>
      </p:sp>
      <p:pic>
        <p:nvPicPr>
          <p:cNvPr id="4" name="Picture 3" descr="A picture containing black, sign, man, holding&#10;&#10;Description automatically generated">
            <a:extLst>
              <a:ext uri="{FF2B5EF4-FFF2-40B4-BE49-F238E27FC236}">
                <a16:creationId xmlns:a16="http://schemas.microsoft.com/office/drawing/2014/main" id="{558CD331-5DB6-9DD9-8B14-5745DA7644E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211" r="44260" b="-1"/>
          <a:stretch/>
        </p:blipFill>
        <p:spPr>
          <a:xfrm>
            <a:off x="8214103" y="1596325"/>
            <a:ext cx="3719592" cy="4892083"/>
          </a:xfrm>
          <a:prstGeom prst="rect">
            <a:avLst/>
          </a:prstGeom>
        </p:spPr>
      </p:pic>
    </p:spTree>
    <p:extLst>
      <p:ext uri="{BB962C8B-B14F-4D97-AF65-F5344CB8AC3E}">
        <p14:creationId xmlns:p14="http://schemas.microsoft.com/office/powerpoint/2010/main" val="1551365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062DD-860F-A4A0-07ED-2D71BD846BE4}"/>
              </a:ext>
            </a:extLst>
          </p:cNvPr>
          <p:cNvSpPr>
            <a:spLocks noGrp="1"/>
          </p:cNvSpPr>
          <p:nvPr>
            <p:ph type="title"/>
          </p:nvPr>
        </p:nvSpPr>
        <p:spPr>
          <a:xfrm>
            <a:off x="108488" y="309966"/>
            <a:ext cx="3766088" cy="5611323"/>
          </a:xfrm>
        </p:spPr>
        <p:txBody>
          <a:bodyPr>
            <a:normAutofit/>
          </a:bodyPr>
          <a:lstStyle/>
          <a:p>
            <a:pPr algn="ctr"/>
            <a:r>
              <a:rPr lang="en-US" sz="4800" b="1">
                <a:solidFill>
                  <a:srgbClr val="FFFFFF"/>
                </a:solidFill>
              </a:rPr>
              <a:t>Respiratory Hygiene/Cough Etiquette</a:t>
            </a:r>
          </a:p>
        </p:txBody>
      </p:sp>
      <p:sp>
        <p:nvSpPr>
          <p:cNvPr id="3" name="Content Placeholder 2">
            <a:extLst>
              <a:ext uri="{FF2B5EF4-FFF2-40B4-BE49-F238E27FC236}">
                <a16:creationId xmlns:a16="http://schemas.microsoft.com/office/drawing/2014/main" id="{095DCA2B-F85C-740C-0453-1AD1F2C1D9E2}"/>
              </a:ext>
            </a:extLst>
          </p:cNvPr>
          <p:cNvSpPr>
            <a:spLocks noGrp="1"/>
          </p:cNvSpPr>
          <p:nvPr>
            <p:ph idx="1"/>
          </p:nvPr>
        </p:nvSpPr>
        <p:spPr>
          <a:xfrm>
            <a:off x="4614389" y="309966"/>
            <a:ext cx="6815992" cy="6431797"/>
          </a:xfrm>
        </p:spPr>
        <p:txBody>
          <a:bodyPr anchor="ctr">
            <a:normAutofit/>
          </a:bodyPr>
          <a:lstStyle/>
          <a:p>
            <a:pPr>
              <a:buFont typeface="Wingdings" panose="05000000000000000000" pitchFamily="2" charset="2"/>
              <a:buChar char="§"/>
            </a:pPr>
            <a:r>
              <a:rPr lang="en-US"/>
              <a:t> </a:t>
            </a:r>
            <a:r>
              <a:rPr lang="en-US" sz="3200"/>
              <a:t>Combination of infection prevention measures designed to limit the transmission of respiratory pathogens spread by droplet or airborne routes.  </a:t>
            </a:r>
          </a:p>
          <a:p>
            <a:pPr>
              <a:buFont typeface="Wingdings" panose="05000000000000000000" pitchFamily="2" charset="2"/>
              <a:buChar char="§"/>
            </a:pPr>
            <a:r>
              <a:rPr lang="en-US" sz="3200"/>
              <a:t> First point of encounter. </a:t>
            </a:r>
          </a:p>
          <a:p>
            <a:pPr>
              <a:buFont typeface="Wingdings" panose="05000000000000000000" pitchFamily="2" charset="2"/>
              <a:buChar char="§"/>
            </a:pPr>
            <a:r>
              <a:rPr lang="en-US" sz="3200"/>
              <a:t> Strategies target:</a:t>
            </a:r>
          </a:p>
          <a:p>
            <a:pPr marL="0" indent="0">
              <a:buNone/>
            </a:pPr>
            <a:r>
              <a:rPr lang="en-US" sz="3200"/>
              <a:t> – Patients and visitors who might have undiagnosed transmissible respiratory infections. </a:t>
            </a:r>
          </a:p>
          <a:p>
            <a:pPr marL="0" indent="0">
              <a:buNone/>
            </a:pPr>
            <a:r>
              <a:rPr lang="en-US" sz="3200"/>
              <a:t>– Anyone with signs of illness, including cough, congestion, runny nose, or increased production of respiratory secretions.</a:t>
            </a:r>
          </a:p>
        </p:txBody>
      </p:sp>
    </p:spTree>
    <p:extLst>
      <p:ext uri="{BB962C8B-B14F-4D97-AF65-F5344CB8AC3E}">
        <p14:creationId xmlns:p14="http://schemas.microsoft.com/office/powerpoint/2010/main" val="2475510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D97D-1E30-4647-BFD6-EE5048CB25FC}"/>
              </a:ext>
            </a:extLst>
          </p:cNvPr>
          <p:cNvSpPr>
            <a:spLocks noGrp="1"/>
          </p:cNvSpPr>
          <p:nvPr>
            <p:ph type="title"/>
          </p:nvPr>
        </p:nvSpPr>
        <p:spPr>
          <a:xfrm>
            <a:off x="407962" y="286603"/>
            <a:ext cx="11586412" cy="1790170"/>
          </a:xfrm>
        </p:spPr>
        <p:txBody>
          <a:bodyPr>
            <a:normAutofit/>
          </a:bodyPr>
          <a:lstStyle/>
          <a:p>
            <a:pPr algn="ctr"/>
            <a:r>
              <a:rPr lang="en-US" b="1"/>
              <a:t>Measures to Contain Respiratory Secretions</a:t>
            </a:r>
            <a:endParaRPr lang="en-US"/>
          </a:p>
        </p:txBody>
      </p:sp>
      <p:sp>
        <p:nvSpPr>
          <p:cNvPr id="3" name="Content Placeholder 2">
            <a:extLst>
              <a:ext uri="{FF2B5EF4-FFF2-40B4-BE49-F238E27FC236}">
                <a16:creationId xmlns:a16="http://schemas.microsoft.com/office/drawing/2014/main" id="{4A1399CB-8A6E-43FD-A499-94C816E4B9D5}"/>
              </a:ext>
            </a:extLst>
          </p:cNvPr>
          <p:cNvSpPr>
            <a:spLocks noGrp="1"/>
          </p:cNvSpPr>
          <p:nvPr>
            <p:ph idx="1"/>
          </p:nvPr>
        </p:nvSpPr>
        <p:spPr>
          <a:xfrm>
            <a:off x="745067" y="2076773"/>
            <a:ext cx="8102832" cy="4494624"/>
          </a:xfrm>
        </p:spPr>
        <p:txBody>
          <a:bodyPr>
            <a:normAutofit/>
          </a:bodyPr>
          <a:lstStyle/>
          <a:p>
            <a:pPr>
              <a:buFont typeface="Wingdings" panose="05000000000000000000" pitchFamily="2" charset="2"/>
              <a:buChar char="§"/>
            </a:pPr>
            <a:r>
              <a:rPr lang="en-US" sz="2400"/>
              <a:t> </a:t>
            </a:r>
            <a:r>
              <a:rPr lang="en-US" sz="2600"/>
              <a:t>Cover mouth and nose with a tissue when coughing or sneezing.</a:t>
            </a:r>
          </a:p>
          <a:p>
            <a:pPr>
              <a:buFont typeface="Wingdings" panose="05000000000000000000" pitchFamily="2" charset="2"/>
              <a:buChar char="§"/>
            </a:pPr>
            <a:r>
              <a:rPr lang="en-US" sz="2600"/>
              <a:t> Use the nearest waste receptacle to dispose of tissues after use.</a:t>
            </a:r>
          </a:p>
          <a:p>
            <a:pPr>
              <a:buFont typeface="Wingdings" panose="05000000000000000000" pitchFamily="2" charset="2"/>
              <a:buChar char="§"/>
            </a:pPr>
            <a:r>
              <a:rPr lang="en-US" sz="2600"/>
              <a:t> Perform hand hygiene after having contact with respiratory secretions and contaminated objects or materials.</a:t>
            </a:r>
          </a:p>
          <a:p>
            <a:pPr>
              <a:buFont typeface="Wingdings" panose="05000000000000000000" pitchFamily="2" charset="2"/>
              <a:buChar char="§"/>
            </a:pPr>
            <a:r>
              <a:rPr lang="en-US" sz="2600"/>
              <a:t> Offer masks to coughing patients and other symptomatic people when they enter the dental setting.</a:t>
            </a:r>
          </a:p>
          <a:p>
            <a:pPr>
              <a:buFont typeface="Wingdings" panose="05000000000000000000" pitchFamily="2" charset="2"/>
              <a:buChar char="§"/>
            </a:pPr>
            <a:r>
              <a:rPr lang="en-US" sz="2600"/>
              <a:t> Encourage people with symptoms to sit as far away from others as possible.</a:t>
            </a:r>
          </a:p>
          <a:p>
            <a:endParaRPr lang="en-US" sz="1900"/>
          </a:p>
        </p:txBody>
      </p:sp>
      <p:pic>
        <p:nvPicPr>
          <p:cNvPr id="5" name="Picture 4" descr="A picture containing person, food, man, eating&#10;&#10;Description automatically generated">
            <a:extLst>
              <a:ext uri="{FF2B5EF4-FFF2-40B4-BE49-F238E27FC236}">
                <a16:creationId xmlns:a16="http://schemas.microsoft.com/office/drawing/2014/main" id="{EEB4C500-11E3-4A30-935C-7ECF2542DD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01118" y="2347521"/>
            <a:ext cx="2893256" cy="4067342"/>
          </a:xfrm>
          <a:prstGeom prst="rect">
            <a:avLst/>
          </a:prstGeom>
        </p:spPr>
      </p:pic>
    </p:spTree>
    <p:extLst>
      <p:ext uri="{BB962C8B-B14F-4D97-AF65-F5344CB8AC3E}">
        <p14:creationId xmlns:p14="http://schemas.microsoft.com/office/powerpoint/2010/main" val="60969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6E6D-5E51-487C-9E34-F372E2A8AC60}"/>
              </a:ext>
            </a:extLst>
          </p:cNvPr>
          <p:cNvSpPr>
            <a:spLocks noGrp="1"/>
          </p:cNvSpPr>
          <p:nvPr>
            <p:ph type="title"/>
          </p:nvPr>
        </p:nvSpPr>
        <p:spPr>
          <a:xfrm>
            <a:off x="5725550" y="123986"/>
            <a:ext cx="6239141" cy="1642821"/>
          </a:xfrm>
        </p:spPr>
        <p:txBody>
          <a:bodyPr>
            <a:normAutofit/>
          </a:bodyPr>
          <a:lstStyle/>
          <a:p>
            <a:pPr algn="ctr"/>
            <a:r>
              <a:rPr lang="en-US" b="1"/>
              <a:t>Visual Alerts</a:t>
            </a:r>
            <a:endParaRPr lang="en-US"/>
          </a:p>
        </p:txBody>
      </p:sp>
      <p:graphicFrame>
        <p:nvGraphicFramePr>
          <p:cNvPr id="8" name="Content Placeholder 2">
            <a:extLst>
              <a:ext uri="{FF2B5EF4-FFF2-40B4-BE49-F238E27FC236}">
                <a16:creationId xmlns:a16="http://schemas.microsoft.com/office/drawing/2014/main" id="{65891DF5-93DC-997B-B079-AEC25C14CB86}"/>
              </a:ext>
            </a:extLst>
          </p:cNvPr>
          <p:cNvGraphicFramePr>
            <a:graphicFrameLocks noGrp="1"/>
          </p:cNvGraphicFramePr>
          <p:nvPr>
            <p:ph idx="1"/>
            <p:extLst>
              <p:ext uri="{D42A27DB-BD31-4B8C-83A1-F6EECF244321}">
                <p14:modId xmlns:p14="http://schemas.microsoft.com/office/powerpoint/2010/main" val="3122198267"/>
              </p:ext>
            </p:extLst>
          </p:nvPr>
        </p:nvGraphicFramePr>
        <p:xfrm>
          <a:off x="5839686" y="1906293"/>
          <a:ext cx="5850566" cy="4665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C55327C5-E7AD-4B0A-9C54-E2BC878F42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 b="5182"/>
          <a:stretch/>
        </p:blipFill>
        <p:spPr bwMode="auto">
          <a:xfrm>
            <a:off x="227309" y="283127"/>
            <a:ext cx="2765098" cy="376087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43F6F09F-CA29-116B-7FB5-ACF7009466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09" r="-1" b="7665"/>
          <a:stretch/>
        </p:blipFill>
        <p:spPr bwMode="auto">
          <a:xfrm>
            <a:off x="3033497" y="2358402"/>
            <a:ext cx="2650963" cy="376088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978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4D9137-3B8B-FDC9-E00C-0AFC8AC63D14}"/>
              </a:ext>
            </a:extLst>
          </p:cNvPr>
          <p:cNvSpPr>
            <a:spLocks noGrp="1"/>
          </p:cNvSpPr>
          <p:nvPr>
            <p:ph type="title"/>
          </p:nvPr>
        </p:nvSpPr>
        <p:spPr>
          <a:xfrm>
            <a:off x="657224" y="936711"/>
            <a:ext cx="2988265" cy="4984578"/>
          </a:xfrm>
        </p:spPr>
        <p:txBody>
          <a:bodyPr>
            <a:normAutofit/>
          </a:bodyPr>
          <a:lstStyle/>
          <a:p>
            <a:pPr algn="ctr"/>
            <a:r>
              <a:rPr lang="en-US" b="1">
                <a:solidFill>
                  <a:srgbClr val="FFFFFF"/>
                </a:solidFill>
              </a:rPr>
              <a:t>Supplies</a:t>
            </a:r>
          </a:p>
        </p:txBody>
      </p:sp>
      <p:sp>
        <p:nvSpPr>
          <p:cNvPr id="3" name="Content Placeholder 2">
            <a:extLst>
              <a:ext uri="{FF2B5EF4-FFF2-40B4-BE49-F238E27FC236}">
                <a16:creationId xmlns:a16="http://schemas.microsoft.com/office/drawing/2014/main" id="{88A73494-5903-2B5F-CA96-6085273D388A}"/>
              </a:ext>
            </a:extLst>
          </p:cNvPr>
          <p:cNvSpPr>
            <a:spLocks noGrp="1"/>
          </p:cNvSpPr>
          <p:nvPr>
            <p:ph idx="1"/>
          </p:nvPr>
        </p:nvSpPr>
        <p:spPr>
          <a:xfrm>
            <a:off x="4417017" y="356461"/>
            <a:ext cx="7299702" cy="5796366"/>
          </a:xfrm>
        </p:spPr>
        <p:txBody>
          <a:bodyPr anchor="ctr">
            <a:normAutofit/>
          </a:bodyPr>
          <a:lstStyle/>
          <a:p>
            <a:pPr marL="0" indent="0">
              <a:buNone/>
            </a:pPr>
            <a:r>
              <a:rPr lang="en-US" sz="2800"/>
              <a:t>Dental health care facilities should ensure the availability of: </a:t>
            </a:r>
          </a:p>
          <a:p>
            <a:pPr>
              <a:buFont typeface="Wingdings" panose="05000000000000000000" pitchFamily="2" charset="2"/>
              <a:buChar char="§"/>
            </a:pPr>
            <a:r>
              <a:rPr lang="en-US" sz="2800"/>
              <a:t> Tissues and no-touch waste receptacles for disposing of used tissues. </a:t>
            </a:r>
          </a:p>
          <a:p>
            <a:pPr>
              <a:buFont typeface="Wingdings" panose="05000000000000000000" pitchFamily="2" charset="2"/>
              <a:buChar char="§"/>
            </a:pPr>
            <a:r>
              <a:rPr lang="en-US" sz="2800"/>
              <a:t>Dispensers of alcohol-based hand rub and handwashing materials (when a sink is available).</a:t>
            </a:r>
          </a:p>
          <a:p>
            <a:pPr>
              <a:buFont typeface="Wingdings" panose="05000000000000000000" pitchFamily="2" charset="2"/>
              <a:buChar char="§"/>
            </a:pPr>
            <a:r>
              <a:rPr lang="en-US" sz="2800"/>
              <a:t> Masks (for coughing patients and other people with symptoms).</a:t>
            </a:r>
          </a:p>
        </p:txBody>
      </p:sp>
    </p:spTree>
    <p:extLst>
      <p:ext uri="{BB962C8B-B14F-4D97-AF65-F5344CB8AC3E}">
        <p14:creationId xmlns:p14="http://schemas.microsoft.com/office/powerpoint/2010/main" val="247393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0A44E-1F07-4B47-8EE3-F537D0966AAD}"/>
              </a:ext>
            </a:extLst>
          </p:cNvPr>
          <p:cNvSpPr>
            <a:spLocks noGrp="1"/>
          </p:cNvSpPr>
          <p:nvPr>
            <p:ph type="title"/>
          </p:nvPr>
        </p:nvSpPr>
        <p:spPr>
          <a:xfrm>
            <a:off x="706298" y="639763"/>
            <a:ext cx="3997693" cy="5492750"/>
          </a:xfrm>
        </p:spPr>
        <p:txBody>
          <a:bodyPr>
            <a:normAutofit/>
          </a:bodyPr>
          <a:lstStyle/>
          <a:p>
            <a:r>
              <a:rPr lang="en-US" sz="6000" b="1">
                <a:solidFill>
                  <a:srgbClr val="FFFFFF"/>
                </a:solidFill>
              </a:rPr>
              <a:t>Potential Routes of  Bloodborne Pathogens </a:t>
            </a:r>
            <a:endParaRPr lang="en-US" sz="6000">
              <a:solidFill>
                <a:srgbClr val="FFFFFF"/>
              </a:solidFill>
            </a:endParaRPr>
          </a:p>
        </p:txBody>
      </p:sp>
      <p:graphicFrame>
        <p:nvGraphicFramePr>
          <p:cNvPr id="5" name="Content Placeholder 2">
            <a:extLst>
              <a:ext uri="{FF2B5EF4-FFF2-40B4-BE49-F238E27FC236}">
                <a16:creationId xmlns:a16="http://schemas.microsoft.com/office/drawing/2014/main" id="{3C11D85E-AAA0-CE99-6B96-C7D0AC48F9B4}"/>
              </a:ext>
            </a:extLst>
          </p:cNvPr>
          <p:cNvGraphicFramePr>
            <a:graphicFrameLocks noGrp="1"/>
          </p:cNvGraphicFramePr>
          <p:nvPr>
            <p:ph idx="1"/>
            <p:extLst>
              <p:ext uri="{D42A27DB-BD31-4B8C-83A1-F6EECF244321}">
                <p14:modId xmlns:p14="http://schemas.microsoft.com/office/powerpoint/2010/main" val="2370176492"/>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45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9000-48DC-4135-8A9C-70A558586BE9}"/>
              </a:ext>
            </a:extLst>
          </p:cNvPr>
          <p:cNvSpPr>
            <a:spLocks noGrp="1"/>
          </p:cNvSpPr>
          <p:nvPr>
            <p:ph type="title"/>
          </p:nvPr>
        </p:nvSpPr>
        <p:spPr>
          <a:xfrm>
            <a:off x="633046" y="170481"/>
            <a:ext cx="11254153" cy="2002859"/>
          </a:xfrm>
        </p:spPr>
        <p:txBody>
          <a:bodyPr>
            <a:normAutofit/>
          </a:bodyPr>
          <a:lstStyle/>
          <a:p>
            <a:pPr algn="ctr"/>
            <a:r>
              <a:rPr lang="en-US" b="1"/>
              <a:t>Additional Considerations</a:t>
            </a:r>
            <a:endParaRPr lang="en-US"/>
          </a:p>
        </p:txBody>
      </p:sp>
      <p:graphicFrame>
        <p:nvGraphicFramePr>
          <p:cNvPr id="7" name="Content Placeholder 2">
            <a:extLst>
              <a:ext uri="{FF2B5EF4-FFF2-40B4-BE49-F238E27FC236}">
                <a16:creationId xmlns:a16="http://schemas.microsoft.com/office/drawing/2014/main" id="{EFF2DCA7-F6D1-16E8-2886-EEB022775A16}"/>
              </a:ext>
            </a:extLst>
          </p:cNvPr>
          <p:cNvGraphicFramePr>
            <a:graphicFrameLocks noGrp="1"/>
          </p:cNvGraphicFramePr>
          <p:nvPr>
            <p:ph idx="1"/>
            <p:extLst>
              <p:ext uri="{D42A27DB-BD31-4B8C-83A1-F6EECF244321}">
                <p14:modId xmlns:p14="http://schemas.microsoft.com/office/powerpoint/2010/main" val="2707654016"/>
              </p:ext>
            </p:extLst>
          </p:nvPr>
        </p:nvGraphicFramePr>
        <p:xfrm>
          <a:off x="450165" y="2030279"/>
          <a:ext cx="7371471" cy="4483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id="{2834DE84-0E06-38FA-4E9D-BC37473958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92" r="27793" b="1"/>
          <a:stretch/>
        </p:blipFill>
        <p:spPr bwMode="auto">
          <a:xfrm>
            <a:off x="8016292" y="2173340"/>
            <a:ext cx="3725543" cy="36006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980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0DCC9-145C-E1D7-0426-7C5EAB357EBE}"/>
              </a:ext>
            </a:extLst>
          </p:cNvPr>
          <p:cNvSpPr>
            <a:spLocks noGrp="1"/>
          </p:cNvSpPr>
          <p:nvPr>
            <p:ph type="title"/>
          </p:nvPr>
        </p:nvSpPr>
        <p:spPr>
          <a:xfrm>
            <a:off x="961292" y="1031634"/>
            <a:ext cx="3368431" cy="4844777"/>
          </a:xfrm>
        </p:spPr>
        <p:txBody>
          <a:bodyPr>
            <a:normAutofit/>
          </a:bodyPr>
          <a:lstStyle/>
          <a:p>
            <a:r>
              <a:rPr lang="en-US" sz="4600">
                <a:solidFill>
                  <a:srgbClr val="FFFFFF"/>
                </a:solidFill>
              </a:rPr>
              <a:t>Percutaneous Injuries Among Dental Health Care Personnel</a:t>
            </a:r>
          </a:p>
        </p:txBody>
      </p:sp>
      <p:sp>
        <p:nvSpPr>
          <p:cNvPr id="3" name="Content Placeholder 2">
            <a:extLst>
              <a:ext uri="{FF2B5EF4-FFF2-40B4-BE49-F238E27FC236}">
                <a16:creationId xmlns:a16="http://schemas.microsoft.com/office/drawing/2014/main" id="{117477FD-DB26-52CE-AE58-BE22BB393476}"/>
              </a:ext>
            </a:extLst>
          </p:cNvPr>
          <p:cNvSpPr>
            <a:spLocks noGrp="1"/>
          </p:cNvSpPr>
          <p:nvPr>
            <p:ph idx="1"/>
          </p:nvPr>
        </p:nvSpPr>
        <p:spPr>
          <a:xfrm>
            <a:off x="5289791" y="494523"/>
            <a:ext cx="6401466" cy="5720010"/>
          </a:xfrm>
        </p:spPr>
        <p:txBody>
          <a:bodyPr anchor="ctr">
            <a:normAutofit/>
          </a:bodyPr>
          <a:lstStyle/>
          <a:p>
            <a:pPr>
              <a:buFont typeface="Wingdings" panose="05000000000000000000" pitchFamily="2" charset="2"/>
              <a:buChar char="§"/>
            </a:pPr>
            <a:r>
              <a:rPr lang="en-US"/>
              <a:t> Defined as needlestick or cut with sharp object. </a:t>
            </a:r>
          </a:p>
          <a:p>
            <a:pPr>
              <a:buFont typeface="Wingdings" panose="05000000000000000000" pitchFamily="2" charset="2"/>
              <a:buChar char="§"/>
            </a:pPr>
            <a:r>
              <a:rPr lang="en-US"/>
              <a:t> Most involve burs, needles, and other sharp objects. </a:t>
            </a:r>
          </a:p>
          <a:p>
            <a:pPr>
              <a:buFont typeface="Wingdings" panose="05000000000000000000" pitchFamily="2" charset="2"/>
              <a:buChar char="§"/>
            </a:pPr>
            <a:r>
              <a:rPr lang="en-US"/>
              <a:t> The Occupational Safety and Health Administration (OSHA’s) Bloodborne Pathogens Standard helps to protect dental health care personnel (DHCP) from blood exposure and sharps injuries. </a:t>
            </a:r>
          </a:p>
          <a:p>
            <a:pPr>
              <a:buFont typeface="Wingdings" panose="05000000000000000000" pitchFamily="2" charset="2"/>
              <a:buChar char="§"/>
            </a:pPr>
            <a:r>
              <a:rPr lang="en-US"/>
              <a:t> These injuries pose the risk of bloodborne pathogen transmission to DHCP and patients.</a:t>
            </a:r>
          </a:p>
        </p:txBody>
      </p:sp>
    </p:spTree>
    <p:extLst>
      <p:ext uri="{BB962C8B-B14F-4D97-AF65-F5344CB8AC3E}">
        <p14:creationId xmlns:p14="http://schemas.microsoft.com/office/powerpoint/2010/main" val="4098175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7D51-6690-7A8D-CE54-E6B7CC324102}"/>
              </a:ext>
            </a:extLst>
          </p:cNvPr>
          <p:cNvSpPr>
            <a:spLocks noGrp="1"/>
          </p:cNvSpPr>
          <p:nvPr>
            <p:ph type="title"/>
          </p:nvPr>
        </p:nvSpPr>
        <p:spPr>
          <a:xfrm>
            <a:off x="657224" y="123986"/>
            <a:ext cx="6519431" cy="2033745"/>
          </a:xfrm>
        </p:spPr>
        <p:txBody>
          <a:bodyPr/>
          <a:lstStyle/>
          <a:p>
            <a:pPr algn="ctr"/>
            <a:r>
              <a:rPr lang="en-US" b="1"/>
              <a:t>Sharps Safety</a:t>
            </a:r>
          </a:p>
        </p:txBody>
      </p:sp>
      <p:sp>
        <p:nvSpPr>
          <p:cNvPr id="3" name="Content Placeholder 2">
            <a:extLst>
              <a:ext uri="{FF2B5EF4-FFF2-40B4-BE49-F238E27FC236}">
                <a16:creationId xmlns:a16="http://schemas.microsoft.com/office/drawing/2014/main" id="{5A706F9C-59F8-0F3D-CB4D-9B6F870AF1DF}"/>
              </a:ext>
            </a:extLst>
          </p:cNvPr>
          <p:cNvSpPr>
            <a:spLocks noGrp="1"/>
          </p:cNvSpPr>
          <p:nvPr>
            <p:ph idx="1"/>
          </p:nvPr>
        </p:nvSpPr>
        <p:spPr>
          <a:xfrm>
            <a:off x="877455" y="2011680"/>
            <a:ext cx="6714836" cy="4590598"/>
          </a:xfrm>
        </p:spPr>
        <p:txBody>
          <a:bodyPr/>
          <a:lstStyle/>
          <a:p>
            <a:pPr>
              <a:buFont typeface="Wingdings" panose="05000000000000000000" pitchFamily="2" charset="2"/>
              <a:buChar char="§"/>
            </a:pPr>
            <a:r>
              <a:rPr lang="en-US"/>
              <a:t> </a:t>
            </a:r>
            <a:r>
              <a:rPr lang="en-US" sz="2800"/>
              <a:t>Most exposures in dentistry are preventable. </a:t>
            </a:r>
          </a:p>
          <a:p>
            <a:pPr>
              <a:buFont typeface="Wingdings" panose="05000000000000000000" pitchFamily="2" charset="2"/>
              <a:buChar char="§"/>
            </a:pPr>
            <a:r>
              <a:rPr lang="en-US" sz="2800"/>
              <a:t> Each dental practice should have policies and procedures in place that address sharps safety:</a:t>
            </a:r>
          </a:p>
          <a:p>
            <a:pPr marL="0" indent="0">
              <a:buNone/>
            </a:pPr>
            <a:r>
              <a:rPr lang="en-US" sz="2800"/>
              <a:t>– Take precautions while using sharps. </a:t>
            </a:r>
          </a:p>
          <a:p>
            <a:pPr marL="0" indent="0">
              <a:buNone/>
            </a:pPr>
            <a:r>
              <a:rPr lang="en-US" sz="2800"/>
              <a:t>– Take precautions during cleanup. </a:t>
            </a:r>
          </a:p>
          <a:p>
            <a:pPr marL="0" indent="0">
              <a:buNone/>
            </a:pPr>
            <a:r>
              <a:rPr lang="en-US" sz="2800"/>
              <a:t>– Take precautions during disposal. </a:t>
            </a:r>
          </a:p>
          <a:p>
            <a:pPr marL="0" indent="0">
              <a:buNone/>
            </a:pPr>
            <a:r>
              <a:rPr lang="en-US" sz="2800"/>
              <a:t>• Prevention is primary.</a:t>
            </a:r>
          </a:p>
        </p:txBody>
      </p:sp>
      <p:pic>
        <p:nvPicPr>
          <p:cNvPr id="3074" name="Picture 2" descr="Start a Personal Photography Project">
            <a:extLst>
              <a:ext uri="{FF2B5EF4-FFF2-40B4-BE49-F238E27FC236}">
                <a16:creationId xmlns:a16="http://schemas.microsoft.com/office/drawing/2014/main" id="{C9E43880-FFDE-DCCA-EBE7-96868EF5E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468" y="4195900"/>
            <a:ext cx="3447541" cy="24063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 on Carol Williams">
            <a:extLst>
              <a:ext uri="{FF2B5EF4-FFF2-40B4-BE49-F238E27FC236}">
                <a16:creationId xmlns:a16="http://schemas.microsoft.com/office/drawing/2014/main" id="{11463E4B-8759-C997-1F6B-9E8D6BBA9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468" y="753531"/>
            <a:ext cx="3447541" cy="3255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558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A52C-9CC1-4D36-9B1B-AE0DF679D719}"/>
              </a:ext>
            </a:extLst>
          </p:cNvPr>
          <p:cNvSpPr>
            <a:spLocks noGrp="1"/>
          </p:cNvSpPr>
          <p:nvPr>
            <p:ph type="title"/>
          </p:nvPr>
        </p:nvSpPr>
        <p:spPr>
          <a:xfrm>
            <a:off x="379828" y="119575"/>
            <a:ext cx="11507372" cy="1990580"/>
          </a:xfrm>
        </p:spPr>
        <p:txBody>
          <a:bodyPr>
            <a:normAutofit/>
          </a:bodyPr>
          <a:lstStyle/>
          <a:p>
            <a:pPr algn="ctr"/>
            <a:r>
              <a:rPr lang="en-US" b="1"/>
              <a:t>Engineering Controls</a:t>
            </a:r>
            <a:endParaRPr lang="en-US"/>
          </a:p>
        </p:txBody>
      </p:sp>
      <p:sp>
        <p:nvSpPr>
          <p:cNvPr id="3" name="Content Placeholder 2">
            <a:extLst>
              <a:ext uri="{FF2B5EF4-FFF2-40B4-BE49-F238E27FC236}">
                <a16:creationId xmlns:a16="http://schemas.microsoft.com/office/drawing/2014/main" id="{4F9128A6-F3C8-49C7-9CA2-FDDAF0AE75B6}"/>
              </a:ext>
            </a:extLst>
          </p:cNvPr>
          <p:cNvSpPr>
            <a:spLocks noGrp="1"/>
          </p:cNvSpPr>
          <p:nvPr>
            <p:ph idx="1"/>
          </p:nvPr>
        </p:nvSpPr>
        <p:spPr>
          <a:xfrm>
            <a:off x="759656" y="1921790"/>
            <a:ext cx="7608490" cy="4816636"/>
          </a:xfrm>
        </p:spPr>
        <p:txBody>
          <a:bodyPr>
            <a:normAutofit/>
          </a:bodyPr>
          <a:lstStyle/>
          <a:p>
            <a:pPr>
              <a:buFont typeface="Wingdings" panose="05000000000000000000" pitchFamily="2" charset="2"/>
              <a:buChar char="§"/>
            </a:pPr>
            <a:r>
              <a:rPr lang="en-US" sz="3000"/>
              <a:t> Whenever possible, engineering controls should be the primary method to reduce exposure to bloodborne pathogens.</a:t>
            </a:r>
          </a:p>
          <a:p>
            <a:pPr>
              <a:buFont typeface="Wingdings" panose="05000000000000000000" pitchFamily="2" charset="2"/>
              <a:buChar char="§"/>
            </a:pPr>
            <a:r>
              <a:rPr lang="en-US" sz="3000"/>
              <a:t> These controls remove or isolate the hazard. </a:t>
            </a:r>
          </a:p>
          <a:p>
            <a:pPr>
              <a:buFont typeface="Wingdings" panose="05000000000000000000" pitchFamily="2" charset="2"/>
              <a:buChar char="§"/>
            </a:pPr>
            <a:r>
              <a:rPr lang="en-US" sz="3000"/>
              <a:t> They are frequently technology-based, for example: Self-sheathing anesthetic needles, safety scalpels, and needleless IV ports.</a:t>
            </a:r>
          </a:p>
          <a:p>
            <a:pPr>
              <a:buFont typeface="Wingdings" panose="05000000000000000000" pitchFamily="2" charset="2"/>
              <a:buChar char="§"/>
            </a:pPr>
            <a:r>
              <a:rPr lang="en-US" sz="3000"/>
              <a:t> Sharps containers and needle recapping devices.</a:t>
            </a:r>
          </a:p>
          <a:p>
            <a:endParaRPr lang="en-US"/>
          </a:p>
        </p:txBody>
      </p:sp>
      <p:pic>
        <p:nvPicPr>
          <p:cNvPr id="4" name="Picture 3" descr="C:\Users\STAFF.OFFICE\AppData\Local\Microsoft\Windows\Temporary Internet Files\Content.IE5\UZ0ED6SD\31VdbfdAOoL[1].jpg">
            <a:extLst>
              <a:ext uri="{FF2B5EF4-FFF2-40B4-BE49-F238E27FC236}">
                <a16:creationId xmlns:a16="http://schemas.microsoft.com/office/drawing/2014/main" id="{7E6F16D1-7D7F-48BB-A1BF-27FC977A03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72429" y="1413164"/>
            <a:ext cx="2914771" cy="23512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9AB1471C-D915-F993-968A-C447329D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145" y="3912370"/>
            <a:ext cx="3246582" cy="274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43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5F9C-F02C-47BA-91DF-C1ED0E44DF17}"/>
              </a:ext>
            </a:extLst>
          </p:cNvPr>
          <p:cNvSpPr>
            <a:spLocks noGrp="1"/>
          </p:cNvSpPr>
          <p:nvPr>
            <p:ph type="title"/>
          </p:nvPr>
        </p:nvSpPr>
        <p:spPr>
          <a:xfrm>
            <a:off x="618978" y="286603"/>
            <a:ext cx="10902462" cy="1978295"/>
          </a:xfrm>
        </p:spPr>
        <p:txBody>
          <a:bodyPr>
            <a:normAutofit/>
          </a:bodyPr>
          <a:lstStyle/>
          <a:p>
            <a:pPr algn="ctr"/>
            <a:r>
              <a:rPr lang="en-US" b="1"/>
              <a:t>Work Practice Controls</a:t>
            </a:r>
            <a:endParaRPr lang="en-US"/>
          </a:p>
        </p:txBody>
      </p:sp>
      <p:sp>
        <p:nvSpPr>
          <p:cNvPr id="3" name="Content Placeholder 2">
            <a:extLst>
              <a:ext uri="{FF2B5EF4-FFF2-40B4-BE49-F238E27FC236}">
                <a16:creationId xmlns:a16="http://schemas.microsoft.com/office/drawing/2014/main" id="{78F3A870-C807-482D-9DD9-39ECCA4D9BC7}"/>
              </a:ext>
            </a:extLst>
          </p:cNvPr>
          <p:cNvSpPr>
            <a:spLocks noGrp="1"/>
          </p:cNvSpPr>
          <p:nvPr>
            <p:ph idx="1"/>
          </p:nvPr>
        </p:nvSpPr>
        <p:spPr>
          <a:xfrm>
            <a:off x="844062" y="2107769"/>
            <a:ext cx="7705723" cy="4463628"/>
          </a:xfrm>
        </p:spPr>
        <p:txBody>
          <a:bodyPr>
            <a:normAutofit/>
          </a:bodyPr>
          <a:lstStyle/>
          <a:p>
            <a:pPr marL="0" indent="0">
              <a:lnSpc>
                <a:spcPct val="100000"/>
              </a:lnSpc>
              <a:buNone/>
            </a:pPr>
            <a:r>
              <a:rPr lang="en-US" sz="2800"/>
              <a:t>Change the way you perform tasks.</a:t>
            </a:r>
          </a:p>
          <a:p>
            <a:pPr marL="0" indent="0">
              <a:lnSpc>
                <a:spcPct val="100000"/>
              </a:lnSpc>
              <a:buNone/>
            </a:pPr>
            <a:r>
              <a:rPr lang="en-US" sz="2800"/>
              <a:t>Examples include:</a:t>
            </a:r>
          </a:p>
          <a:p>
            <a:pPr marL="0" indent="0">
              <a:lnSpc>
                <a:spcPct val="100000"/>
              </a:lnSpc>
              <a:buNone/>
            </a:pPr>
            <a:r>
              <a:rPr lang="en-US" sz="2800"/>
              <a:t>   - Not bending or breaking needles.</a:t>
            </a:r>
          </a:p>
          <a:p>
            <a:pPr marL="0" indent="0">
              <a:lnSpc>
                <a:spcPct val="100000"/>
              </a:lnSpc>
              <a:buNone/>
            </a:pPr>
            <a:r>
              <a:rPr lang="en-US" sz="2800"/>
              <a:t>   - Not passing a syringe with an unsheathed needle.</a:t>
            </a:r>
          </a:p>
          <a:p>
            <a:pPr marL="0" indent="0">
              <a:lnSpc>
                <a:spcPct val="100000"/>
              </a:lnSpc>
              <a:buNone/>
            </a:pPr>
            <a:r>
              <a:rPr lang="en-US" sz="2800"/>
              <a:t>   - Removing burs before disassembling the handpiece from the dental unit.</a:t>
            </a:r>
          </a:p>
          <a:p>
            <a:pPr marL="0" indent="0">
              <a:lnSpc>
                <a:spcPct val="100000"/>
              </a:lnSpc>
              <a:buNone/>
            </a:pPr>
            <a:r>
              <a:rPr lang="en-US" sz="2800"/>
              <a:t>   - Using instruments in place of fingers for tissue retraction or palpation. </a:t>
            </a:r>
          </a:p>
          <a:p>
            <a:pPr>
              <a:lnSpc>
                <a:spcPct val="100000"/>
              </a:lnSpc>
            </a:pPr>
            <a:endParaRPr lang="en-US" sz="1900"/>
          </a:p>
        </p:txBody>
      </p:sp>
      <p:pic>
        <p:nvPicPr>
          <p:cNvPr id="4" name="Picture 2">
            <a:extLst>
              <a:ext uri="{FF2B5EF4-FFF2-40B4-BE49-F238E27FC236}">
                <a16:creationId xmlns:a16="http://schemas.microsoft.com/office/drawing/2014/main" id="{9926B8E3-ADF0-4660-929A-231A1E8DB1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34509" y="2642434"/>
            <a:ext cx="3129037" cy="36498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083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D3096-542E-B2CC-FF07-8CCCDBDDA7E9}"/>
              </a:ext>
            </a:extLst>
          </p:cNvPr>
          <p:cNvSpPr>
            <a:spLocks noGrp="1"/>
          </p:cNvSpPr>
          <p:nvPr>
            <p:ph type="title"/>
          </p:nvPr>
        </p:nvSpPr>
        <p:spPr>
          <a:xfrm>
            <a:off x="706298" y="639763"/>
            <a:ext cx="3997693" cy="5492750"/>
          </a:xfrm>
        </p:spPr>
        <p:txBody>
          <a:bodyPr>
            <a:normAutofit/>
          </a:bodyPr>
          <a:lstStyle/>
          <a:p>
            <a:pPr algn="ctr"/>
            <a:r>
              <a:rPr lang="en-US" sz="6000" b="1">
                <a:solidFill>
                  <a:srgbClr val="FFFFFF"/>
                </a:solidFill>
              </a:rPr>
              <a:t>Sharps Safety Practices</a:t>
            </a:r>
          </a:p>
        </p:txBody>
      </p:sp>
      <p:graphicFrame>
        <p:nvGraphicFramePr>
          <p:cNvPr id="5" name="Content Placeholder 2">
            <a:extLst>
              <a:ext uri="{FF2B5EF4-FFF2-40B4-BE49-F238E27FC236}">
                <a16:creationId xmlns:a16="http://schemas.microsoft.com/office/drawing/2014/main" id="{00236E84-D91F-8FDE-D32B-D5EC0FDDED09}"/>
              </a:ext>
            </a:extLst>
          </p:cNvPr>
          <p:cNvGraphicFramePr>
            <a:graphicFrameLocks noGrp="1"/>
          </p:cNvGraphicFramePr>
          <p:nvPr>
            <p:ph idx="1"/>
            <p:extLst>
              <p:ext uri="{D42A27DB-BD31-4B8C-83A1-F6EECF244321}">
                <p14:modId xmlns:p14="http://schemas.microsoft.com/office/powerpoint/2010/main" val="2828277013"/>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9047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96AB-2C3B-061F-0EB1-6173B6A20CB3}"/>
              </a:ext>
            </a:extLst>
          </p:cNvPr>
          <p:cNvSpPr>
            <a:spLocks noGrp="1"/>
          </p:cNvSpPr>
          <p:nvPr>
            <p:ph type="title"/>
          </p:nvPr>
        </p:nvSpPr>
        <p:spPr/>
        <p:txBody>
          <a:bodyPr/>
          <a:lstStyle/>
          <a:p>
            <a:r>
              <a:rPr lang="en-US" b="1"/>
              <a:t>Be Prepared</a:t>
            </a:r>
          </a:p>
        </p:txBody>
      </p:sp>
      <p:sp>
        <p:nvSpPr>
          <p:cNvPr id="3" name="Content Placeholder 2">
            <a:extLst>
              <a:ext uri="{FF2B5EF4-FFF2-40B4-BE49-F238E27FC236}">
                <a16:creationId xmlns:a16="http://schemas.microsoft.com/office/drawing/2014/main" id="{E5A8E22F-9B4C-A79C-C484-04D5E6A96A8C}"/>
              </a:ext>
            </a:extLst>
          </p:cNvPr>
          <p:cNvSpPr>
            <a:spLocks noGrp="1"/>
          </p:cNvSpPr>
          <p:nvPr>
            <p:ph idx="1"/>
          </p:nvPr>
        </p:nvSpPr>
        <p:spPr>
          <a:xfrm>
            <a:off x="676656" y="2425959"/>
            <a:ext cx="7058422" cy="3351906"/>
          </a:xfrm>
        </p:spPr>
        <p:txBody>
          <a:bodyPr>
            <a:normAutofit/>
          </a:bodyPr>
          <a:lstStyle/>
          <a:p>
            <a:r>
              <a:rPr lang="en-US" sz="2800"/>
              <a:t>Before beginning a procedure: </a:t>
            </a:r>
          </a:p>
          <a:p>
            <a:r>
              <a:rPr lang="en-US" sz="2800"/>
              <a:t>• Organize equipment.</a:t>
            </a:r>
          </a:p>
          <a:p>
            <a:r>
              <a:rPr lang="en-US" sz="2800"/>
              <a:t>• Ensure adequate lighting. </a:t>
            </a:r>
          </a:p>
          <a:p>
            <a:r>
              <a:rPr lang="en-US" sz="2800"/>
              <a:t>• Keep sharps pointed away from user. </a:t>
            </a:r>
          </a:p>
          <a:p>
            <a:r>
              <a:rPr lang="en-US" sz="2800"/>
              <a:t>• Locate a sharps disposal container.</a:t>
            </a:r>
          </a:p>
        </p:txBody>
      </p:sp>
      <p:pic>
        <p:nvPicPr>
          <p:cNvPr id="4" name="Picture 4" descr="Torture implements | Luis Tamayo | Flickr">
            <a:extLst>
              <a:ext uri="{FF2B5EF4-FFF2-40B4-BE49-F238E27FC236}">
                <a16:creationId xmlns:a16="http://schemas.microsoft.com/office/drawing/2014/main" id="{071B5C8C-BD8F-08B2-DB0A-4CA6A2913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479" y="2696547"/>
            <a:ext cx="348686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267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7E2BA-6016-2DBF-5816-81BDEAAC4599}"/>
              </a:ext>
            </a:extLst>
          </p:cNvPr>
          <p:cNvSpPr>
            <a:spLocks noGrp="1"/>
          </p:cNvSpPr>
          <p:nvPr>
            <p:ph type="title"/>
          </p:nvPr>
        </p:nvSpPr>
        <p:spPr>
          <a:xfrm>
            <a:off x="657224" y="499533"/>
            <a:ext cx="10772775" cy="996758"/>
          </a:xfrm>
        </p:spPr>
        <p:txBody>
          <a:bodyPr/>
          <a:lstStyle/>
          <a:p>
            <a:r>
              <a:rPr lang="en-US" b="1"/>
              <a:t>Be Aware</a:t>
            </a:r>
          </a:p>
        </p:txBody>
      </p:sp>
      <p:sp>
        <p:nvSpPr>
          <p:cNvPr id="3" name="Content Placeholder 2">
            <a:extLst>
              <a:ext uri="{FF2B5EF4-FFF2-40B4-BE49-F238E27FC236}">
                <a16:creationId xmlns:a16="http://schemas.microsoft.com/office/drawing/2014/main" id="{C168A2EA-B793-C2CA-B156-5A3A23507A83}"/>
              </a:ext>
            </a:extLst>
          </p:cNvPr>
          <p:cNvSpPr>
            <a:spLocks noGrp="1"/>
          </p:cNvSpPr>
          <p:nvPr>
            <p:ph idx="1"/>
          </p:nvPr>
        </p:nvSpPr>
        <p:spPr>
          <a:xfrm>
            <a:off x="676657" y="1616364"/>
            <a:ext cx="6795562" cy="4742103"/>
          </a:xfrm>
        </p:spPr>
        <p:txBody>
          <a:bodyPr>
            <a:noAutofit/>
          </a:bodyPr>
          <a:lstStyle/>
          <a:p>
            <a:r>
              <a:rPr lang="en-US" sz="2600"/>
              <a:t>During a procedure: </a:t>
            </a:r>
          </a:p>
          <a:p>
            <a:r>
              <a:rPr lang="en-US" sz="2600"/>
              <a:t>• Maintain visual contact with sharps. </a:t>
            </a:r>
          </a:p>
          <a:p>
            <a:r>
              <a:rPr lang="en-US" sz="2600"/>
              <a:t>• Be aware of nearby personnel. </a:t>
            </a:r>
          </a:p>
          <a:p>
            <a:r>
              <a:rPr lang="en-US" sz="2600"/>
              <a:t>• Control the location of sharps to avoid injury. </a:t>
            </a:r>
          </a:p>
          <a:p>
            <a:r>
              <a:rPr lang="en-US" sz="2600"/>
              <a:t>• Do not pass needles unsheathed. </a:t>
            </a:r>
          </a:p>
          <a:p>
            <a:r>
              <a:rPr lang="en-US" sz="2600"/>
              <a:t>• Consider alerting others when passing sharps and consider a neutral zone for placing and retrieving sharps. </a:t>
            </a:r>
          </a:p>
          <a:p>
            <a:r>
              <a:rPr lang="en-US" sz="2600"/>
              <a:t>• Activate the safety feature of devices as soon as procedure is completed.</a:t>
            </a:r>
          </a:p>
        </p:txBody>
      </p:sp>
      <p:pic>
        <p:nvPicPr>
          <p:cNvPr id="7170" name="Picture 2" descr="McBride Dental, Author at Dentist in San Marcos | Dr. Michael McBride DDS">
            <a:extLst>
              <a:ext uri="{FF2B5EF4-FFF2-40B4-BE49-F238E27FC236}">
                <a16:creationId xmlns:a16="http://schemas.microsoft.com/office/drawing/2014/main" id="{71DC22E9-BFD6-968F-A1EA-1D3C3FD35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106" y="2774276"/>
            <a:ext cx="3486865" cy="242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07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B1D2-494D-DFE0-5DC3-91CF025447D9}"/>
              </a:ext>
            </a:extLst>
          </p:cNvPr>
          <p:cNvSpPr>
            <a:spLocks noGrp="1"/>
          </p:cNvSpPr>
          <p:nvPr>
            <p:ph type="title"/>
          </p:nvPr>
        </p:nvSpPr>
        <p:spPr/>
        <p:txBody>
          <a:bodyPr/>
          <a:lstStyle/>
          <a:p>
            <a:r>
              <a:rPr lang="en-US" b="1"/>
              <a:t>Clean-up—Dispose with Care</a:t>
            </a:r>
          </a:p>
        </p:txBody>
      </p:sp>
      <p:sp>
        <p:nvSpPr>
          <p:cNvPr id="3" name="Content Placeholder 2">
            <a:extLst>
              <a:ext uri="{FF2B5EF4-FFF2-40B4-BE49-F238E27FC236}">
                <a16:creationId xmlns:a16="http://schemas.microsoft.com/office/drawing/2014/main" id="{90434FE9-986B-7F84-443D-D1A1B8A0DFAC}"/>
              </a:ext>
            </a:extLst>
          </p:cNvPr>
          <p:cNvSpPr>
            <a:spLocks noGrp="1"/>
          </p:cNvSpPr>
          <p:nvPr>
            <p:ph idx="1"/>
          </p:nvPr>
        </p:nvSpPr>
        <p:spPr>
          <a:xfrm>
            <a:off x="676656" y="2011680"/>
            <a:ext cx="5882763" cy="4575100"/>
          </a:xfrm>
        </p:spPr>
        <p:txBody>
          <a:bodyPr>
            <a:normAutofit/>
          </a:bodyPr>
          <a:lstStyle/>
          <a:p>
            <a:r>
              <a:rPr lang="en-US" sz="2800"/>
              <a:t>Check procedure trays and waste materials for exposed sharps before handling. </a:t>
            </a:r>
          </a:p>
          <a:p>
            <a:r>
              <a:rPr lang="en-US" sz="2800"/>
              <a:t>• Look for sharps and equipment left behind inadvertently. </a:t>
            </a:r>
          </a:p>
          <a:p>
            <a:r>
              <a:rPr lang="en-US" sz="2800"/>
              <a:t>• Transport reusable sharps in a closed, labeled container. </a:t>
            </a:r>
          </a:p>
          <a:p>
            <a:r>
              <a:rPr lang="en-US" sz="2800"/>
              <a:t>• Secure the container to prevent spilling contents.</a:t>
            </a:r>
          </a:p>
        </p:txBody>
      </p:sp>
      <p:pic>
        <p:nvPicPr>
          <p:cNvPr id="4" name="Picture 2" descr="Visual Overload... a Terrifying Syndrome - nursecode.com">
            <a:extLst>
              <a:ext uri="{FF2B5EF4-FFF2-40B4-BE49-F238E27FC236}">
                <a16:creationId xmlns:a16="http://schemas.microsoft.com/office/drawing/2014/main" id="{A1FBC647-9430-3FBF-9383-4DE63CEC7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967" y="2709776"/>
            <a:ext cx="4766633" cy="297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68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FF59-EB38-8488-73B0-8D284AD4A8C9}"/>
              </a:ext>
            </a:extLst>
          </p:cNvPr>
          <p:cNvSpPr>
            <a:spLocks noGrp="1"/>
          </p:cNvSpPr>
          <p:nvPr>
            <p:ph type="title"/>
          </p:nvPr>
        </p:nvSpPr>
        <p:spPr>
          <a:xfrm>
            <a:off x="657224" y="499532"/>
            <a:ext cx="6595983" cy="1949199"/>
          </a:xfrm>
        </p:spPr>
        <p:txBody>
          <a:bodyPr/>
          <a:lstStyle/>
          <a:p>
            <a:r>
              <a:rPr lang="en-US" b="1"/>
              <a:t>Sharps Containers</a:t>
            </a:r>
          </a:p>
        </p:txBody>
      </p:sp>
      <p:sp>
        <p:nvSpPr>
          <p:cNvPr id="3" name="Content Placeholder 2">
            <a:extLst>
              <a:ext uri="{FF2B5EF4-FFF2-40B4-BE49-F238E27FC236}">
                <a16:creationId xmlns:a16="http://schemas.microsoft.com/office/drawing/2014/main" id="{F74F1275-328C-5EDA-6F3B-873A5436D916}"/>
              </a:ext>
            </a:extLst>
          </p:cNvPr>
          <p:cNvSpPr>
            <a:spLocks noGrp="1"/>
          </p:cNvSpPr>
          <p:nvPr>
            <p:ph idx="1"/>
          </p:nvPr>
        </p:nvSpPr>
        <p:spPr>
          <a:xfrm>
            <a:off x="676656" y="2712203"/>
            <a:ext cx="6296799" cy="3065662"/>
          </a:xfrm>
        </p:spPr>
        <p:txBody>
          <a:bodyPr>
            <a:normAutofit fontScale="92500"/>
          </a:bodyPr>
          <a:lstStyle/>
          <a:p>
            <a:pPr>
              <a:buFont typeface="Wingdings" panose="05000000000000000000" pitchFamily="2" charset="2"/>
              <a:buChar char="§"/>
            </a:pPr>
            <a:r>
              <a:rPr lang="en-US"/>
              <a:t> </a:t>
            </a:r>
            <a:r>
              <a:rPr lang="en-US" sz="2800"/>
              <a:t>Keep hands behind sharps during disposal. </a:t>
            </a:r>
          </a:p>
          <a:p>
            <a:pPr>
              <a:buFont typeface="Wingdings" panose="05000000000000000000" pitchFamily="2" charset="2"/>
              <a:buChar char="§"/>
            </a:pPr>
            <a:r>
              <a:rPr lang="en-US" sz="2800"/>
              <a:t> Never put hands or fingers into sharps containers. </a:t>
            </a:r>
          </a:p>
          <a:p>
            <a:pPr>
              <a:buFont typeface="Wingdings" panose="05000000000000000000" pitchFamily="2" charset="2"/>
              <a:buChar char="§"/>
            </a:pPr>
            <a:r>
              <a:rPr lang="en-US" sz="2800"/>
              <a:t> Visually inspect sharps containers for overfilling. </a:t>
            </a:r>
          </a:p>
          <a:p>
            <a:pPr>
              <a:buFont typeface="Wingdings" panose="05000000000000000000" pitchFamily="2" charset="2"/>
              <a:buChar char="§"/>
            </a:pPr>
            <a:r>
              <a:rPr lang="en-US" sz="2800"/>
              <a:t> Replace containers before they become overfilled.</a:t>
            </a:r>
          </a:p>
        </p:txBody>
      </p:sp>
      <p:pic>
        <p:nvPicPr>
          <p:cNvPr id="9218" name="Picture 2">
            <a:extLst>
              <a:ext uri="{FF2B5EF4-FFF2-40B4-BE49-F238E27FC236}">
                <a16:creationId xmlns:a16="http://schemas.microsoft.com/office/drawing/2014/main" id="{BFC7E658-F2EC-8A13-D633-9AFAEC35D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569" y="668699"/>
            <a:ext cx="3292764" cy="25436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lassificazione dei rifiuti sanitari - Operatore Socio Sanitario">
            <a:extLst>
              <a:ext uri="{FF2B5EF4-FFF2-40B4-BE49-F238E27FC236}">
                <a16:creationId xmlns:a16="http://schemas.microsoft.com/office/drawing/2014/main" id="{A6AE6D06-2DD0-62E3-84D5-93BB4D3BE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126" y="3476474"/>
            <a:ext cx="4070497" cy="2712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03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A5533-E347-E0BA-95F0-E115B1DE6476}"/>
              </a:ext>
            </a:extLst>
          </p:cNvPr>
          <p:cNvSpPr>
            <a:spLocks noGrp="1"/>
          </p:cNvSpPr>
          <p:nvPr>
            <p:ph type="title"/>
          </p:nvPr>
        </p:nvSpPr>
        <p:spPr>
          <a:xfrm>
            <a:off x="309966" y="936711"/>
            <a:ext cx="3335523" cy="4984578"/>
          </a:xfrm>
        </p:spPr>
        <p:txBody>
          <a:bodyPr>
            <a:normAutofit/>
          </a:bodyPr>
          <a:lstStyle/>
          <a:p>
            <a:pPr algn="ctr"/>
            <a:r>
              <a:rPr lang="en-US" b="1">
                <a:solidFill>
                  <a:srgbClr val="FFFFFF"/>
                </a:solidFill>
              </a:rPr>
              <a:t>Standard Precautions</a:t>
            </a:r>
          </a:p>
        </p:txBody>
      </p:sp>
      <p:sp>
        <p:nvSpPr>
          <p:cNvPr id="3" name="Content Placeholder 2">
            <a:extLst>
              <a:ext uri="{FF2B5EF4-FFF2-40B4-BE49-F238E27FC236}">
                <a16:creationId xmlns:a16="http://schemas.microsoft.com/office/drawing/2014/main" id="{6B65A7E4-D4C4-2812-1B38-20291F415ED8}"/>
              </a:ext>
            </a:extLst>
          </p:cNvPr>
          <p:cNvSpPr>
            <a:spLocks noGrp="1"/>
          </p:cNvSpPr>
          <p:nvPr>
            <p:ph idx="1"/>
          </p:nvPr>
        </p:nvSpPr>
        <p:spPr>
          <a:xfrm>
            <a:off x="4369046" y="495946"/>
            <a:ext cx="7378669" cy="5842861"/>
          </a:xfrm>
        </p:spPr>
        <p:txBody>
          <a:bodyPr anchor="ctr">
            <a:normAutofit/>
          </a:bodyPr>
          <a:lstStyle/>
          <a:p>
            <a:pPr>
              <a:buFont typeface="Arial" panose="020B0604020202020204" pitchFamily="34" charset="0"/>
              <a:buChar char="•"/>
            </a:pPr>
            <a:r>
              <a:rPr lang="en-US"/>
              <a:t>Primary way to prevent transmission of infectious agents. </a:t>
            </a:r>
          </a:p>
          <a:p>
            <a:pPr marL="0" indent="0">
              <a:buNone/>
            </a:pPr>
            <a:r>
              <a:rPr lang="en-US"/>
              <a:t>• </a:t>
            </a:r>
            <a:r>
              <a:rPr lang="en-US" b="1"/>
              <a:t>MUST</a:t>
            </a:r>
            <a:r>
              <a:rPr lang="en-US"/>
              <a:t> be used in the care of all patients, regardless of their infection status. </a:t>
            </a:r>
          </a:p>
          <a:p>
            <a:pPr marL="0" indent="0">
              <a:buNone/>
            </a:pPr>
            <a:r>
              <a:rPr lang="en-US"/>
              <a:t>• Elements include:</a:t>
            </a:r>
          </a:p>
          <a:p>
            <a:pPr marL="0" indent="0">
              <a:buNone/>
            </a:pPr>
            <a:r>
              <a:rPr lang="en-US"/>
              <a:t>– Hand hygiene.</a:t>
            </a:r>
          </a:p>
          <a:p>
            <a:pPr marL="0" indent="0">
              <a:buNone/>
            </a:pPr>
            <a:r>
              <a:rPr lang="en-US"/>
              <a:t>– Using personal protective equipment. </a:t>
            </a:r>
          </a:p>
          <a:p>
            <a:pPr marL="0" indent="0">
              <a:buNone/>
            </a:pPr>
            <a:r>
              <a:rPr lang="en-US"/>
              <a:t>– Respiratory hygiene/cough etiquette. </a:t>
            </a:r>
          </a:p>
          <a:p>
            <a:pPr marL="0" indent="0">
              <a:buNone/>
            </a:pPr>
            <a:r>
              <a:rPr lang="en-US"/>
              <a:t>– Sharps safety, including engineering and work practice controls. </a:t>
            </a:r>
          </a:p>
          <a:p>
            <a:pPr marL="0" indent="0">
              <a:buNone/>
            </a:pPr>
            <a:r>
              <a:rPr lang="en-US"/>
              <a:t>– Safe injection practices. </a:t>
            </a:r>
          </a:p>
          <a:p>
            <a:pPr marL="0" indent="0">
              <a:buNone/>
            </a:pPr>
            <a:r>
              <a:rPr lang="en-US"/>
              <a:t>– Sterilization and disinfection of instruments and devices. </a:t>
            </a:r>
          </a:p>
          <a:p>
            <a:pPr marL="0" indent="0">
              <a:buNone/>
            </a:pPr>
            <a:r>
              <a:rPr lang="en-US"/>
              <a:t>– Cleaning and disinfecting environmental surfaces.</a:t>
            </a:r>
          </a:p>
        </p:txBody>
      </p:sp>
    </p:spTree>
    <p:extLst>
      <p:ext uri="{BB962C8B-B14F-4D97-AF65-F5344CB8AC3E}">
        <p14:creationId xmlns:p14="http://schemas.microsoft.com/office/powerpoint/2010/main" val="2909209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E8C0A7-495E-73EF-1A59-5A4085611108}"/>
              </a:ext>
            </a:extLst>
          </p:cNvPr>
          <p:cNvSpPr>
            <a:spLocks noGrp="1"/>
          </p:cNvSpPr>
          <p:nvPr>
            <p:ph type="title"/>
          </p:nvPr>
        </p:nvSpPr>
        <p:spPr>
          <a:xfrm>
            <a:off x="1071846" y="1059736"/>
            <a:ext cx="10040233" cy="1228130"/>
          </a:xfrm>
        </p:spPr>
        <p:txBody>
          <a:bodyPr>
            <a:normAutofit/>
          </a:bodyPr>
          <a:lstStyle/>
          <a:p>
            <a:pPr algn="ctr"/>
            <a:r>
              <a:rPr lang="en-US" b="1">
                <a:solidFill>
                  <a:srgbClr val="FFFFFF"/>
                </a:solidFill>
              </a:rPr>
              <a:t>Evaluating Safety Devices </a:t>
            </a:r>
          </a:p>
        </p:txBody>
      </p:sp>
      <p:sp>
        <p:nvSpPr>
          <p:cNvPr id="3" name="Content Placeholder 2">
            <a:extLst>
              <a:ext uri="{FF2B5EF4-FFF2-40B4-BE49-F238E27FC236}">
                <a16:creationId xmlns:a16="http://schemas.microsoft.com/office/drawing/2014/main" id="{16E6535C-834D-6D2A-9B5A-DFEEEF13D9B2}"/>
              </a:ext>
            </a:extLst>
          </p:cNvPr>
          <p:cNvSpPr>
            <a:spLocks noGrp="1"/>
          </p:cNvSpPr>
          <p:nvPr>
            <p:ph idx="1"/>
          </p:nvPr>
        </p:nvSpPr>
        <p:spPr>
          <a:xfrm>
            <a:off x="1071846" y="3331029"/>
            <a:ext cx="10040233" cy="3004457"/>
          </a:xfrm>
        </p:spPr>
        <p:txBody>
          <a:bodyPr>
            <a:normAutofit/>
          </a:bodyPr>
          <a:lstStyle/>
          <a:p>
            <a:r>
              <a:rPr lang="en-US" sz="2800"/>
              <a:t>The Needlestick and Prevention Act mandated changes to the OSHA Bloodborne Pathogens Standard in 2001:</a:t>
            </a:r>
          </a:p>
          <a:p>
            <a:pPr>
              <a:buFont typeface="Wingdings" panose="05000000000000000000" pitchFamily="2" charset="2"/>
              <a:buChar char="§"/>
            </a:pPr>
            <a:r>
              <a:rPr lang="en-US" sz="2800"/>
              <a:t>DHCP directly responsible for patient care (e.g., dentists, hygienists, dental assistants) must identify, evaluate and select devices with engineered safety features at least annually and as they become available.</a:t>
            </a:r>
          </a:p>
        </p:txBody>
      </p:sp>
    </p:spTree>
    <p:extLst>
      <p:ext uri="{BB962C8B-B14F-4D97-AF65-F5344CB8AC3E}">
        <p14:creationId xmlns:p14="http://schemas.microsoft.com/office/powerpoint/2010/main" val="1057769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4198C-89F3-3BFB-90A4-185CF7A17336}"/>
              </a:ext>
            </a:extLst>
          </p:cNvPr>
          <p:cNvSpPr>
            <a:spLocks noGrp="1"/>
          </p:cNvSpPr>
          <p:nvPr>
            <p:ph type="title"/>
          </p:nvPr>
        </p:nvSpPr>
        <p:spPr>
          <a:xfrm>
            <a:off x="657224" y="936711"/>
            <a:ext cx="2988265" cy="4984578"/>
          </a:xfrm>
        </p:spPr>
        <p:txBody>
          <a:bodyPr>
            <a:normAutofit/>
          </a:bodyPr>
          <a:lstStyle/>
          <a:p>
            <a:pPr algn="ctr"/>
            <a:r>
              <a:rPr lang="en-US" sz="4400">
                <a:solidFill>
                  <a:srgbClr val="FFFFFF"/>
                </a:solidFill>
              </a:rPr>
              <a:t>Developing Programs to Prevent Sharps Injuries</a:t>
            </a:r>
          </a:p>
        </p:txBody>
      </p:sp>
      <p:sp>
        <p:nvSpPr>
          <p:cNvPr id="3" name="Content Placeholder 2">
            <a:extLst>
              <a:ext uri="{FF2B5EF4-FFF2-40B4-BE49-F238E27FC236}">
                <a16:creationId xmlns:a16="http://schemas.microsoft.com/office/drawing/2014/main" id="{7311E2DE-8C03-EAC9-1DCA-CCEF04CC436F}"/>
              </a:ext>
            </a:extLst>
          </p:cNvPr>
          <p:cNvSpPr>
            <a:spLocks noGrp="1"/>
          </p:cNvSpPr>
          <p:nvPr>
            <p:ph idx="1"/>
          </p:nvPr>
        </p:nvSpPr>
        <p:spPr>
          <a:xfrm>
            <a:off x="4614389" y="513184"/>
            <a:ext cx="6815992" cy="5635689"/>
          </a:xfrm>
        </p:spPr>
        <p:txBody>
          <a:bodyPr anchor="ctr">
            <a:normAutofit/>
          </a:bodyPr>
          <a:lstStyle/>
          <a:p>
            <a:r>
              <a:rPr lang="en-US" sz="2200"/>
              <a:t>Assign a staff person knowledgeable about or willing to be trained in injury prevention (i.e., a safety coordinator or an infection control coordinator) to:</a:t>
            </a:r>
          </a:p>
          <a:p>
            <a:r>
              <a:rPr lang="en-US" sz="2200"/>
              <a:t> – Promote safety awareness.</a:t>
            </a:r>
          </a:p>
          <a:p>
            <a:r>
              <a:rPr lang="en-US" sz="2200"/>
              <a:t> – Facilitate prompt reporting and postexposure management of injuries. </a:t>
            </a:r>
          </a:p>
          <a:p>
            <a:r>
              <a:rPr lang="en-US" sz="2200"/>
              <a:t>– Identify unsafe work practices and devices. </a:t>
            </a:r>
          </a:p>
          <a:p>
            <a:r>
              <a:rPr lang="en-US" sz="2200"/>
              <a:t>– Coordinate the selection and evaluation of safer dental devices.</a:t>
            </a:r>
          </a:p>
          <a:p>
            <a:r>
              <a:rPr lang="en-US" sz="2200"/>
              <a:t> – Organize staff education and training. </a:t>
            </a:r>
          </a:p>
          <a:p>
            <a:r>
              <a:rPr lang="en-US" sz="2200"/>
              <a:t>– Complete the necessary reporting forms and documentation.</a:t>
            </a:r>
          </a:p>
          <a:p>
            <a:r>
              <a:rPr lang="en-US" sz="2200"/>
              <a:t>– Monitor safety performance.</a:t>
            </a:r>
          </a:p>
        </p:txBody>
      </p:sp>
    </p:spTree>
    <p:extLst>
      <p:ext uri="{BB962C8B-B14F-4D97-AF65-F5344CB8AC3E}">
        <p14:creationId xmlns:p14="http://schemas.microsoft.com/office/powerpoint/2010/main" val="3452011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F848-0E57-67DF-6737-60833BD60F24}"/>
              </a:ext>
            </a:extLst>
          </p:cNvPr>
          <p:cNvSpPr>
            <a:spLocks noGrp="1"/>
          </p:cNvSpPr>
          <p:nvPr>
            <p:ph type="title"/>
          </p:nvPr>
        </p:nvSpPr>
        <p:spPr>
          <a:xfrm>
            <a:off x="657224" y="499533"/>
            <a:ext cx="10772775" cy="1658198"/>
          </a:xfrm>
        </p:spPr>
        <p:txBody>
          <a:bodyPr>
            <a:normAutofit/>
          </a:bodyPr>
          <a:lstStyle/>
          <a:p>
            <a:r>
              <a:rPr lang="en-US"/>
              <a:t>Identifying Safer Dental Devices</a:t>
            </a:r>
          </a:p>
        </p:txBody>
      </p:sp>
      <p:graphicFrame>
        <p:nvGraphicFramePr>
          <p:cNvPr id="5" name="Content Placeholder 2">
            <a:extLst>
              <a:ext uri="{FF2B5EF4-FFF2-40B4-BE49-F238E27FC236}">
                <a16:creationId xmlns:a16="http://schemas.microsoft.com/office/drawing/2014/main" id="{85BB35FE-1054-7D71-D0EF-D246B950F554}"/>
              </a:ext>
            </a:extLst>
          </p:cNvPr>
          <p:cNvGraphicFramePr>
            <a:graphicFrameLocks noGrp="1"/>
          </p:cNvGraphicFramePr>
          <p:nvPr>
            <p:ph idx="1"/>
            <p:extLst>
              <p:ext uri="{D42A27DB-BD31-4B8C-83A1-F6EECF244321}">
                <p14:modId xmlns:p14="http://schemas.microsoft.com/office/powerpoint/2010/main" val="1330281548"/>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3853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E4B-8D64-EEB9-30AE-D7609CCAAF3A}"/>
              </a:ext>
            </a:extLst>
          </p:cNvPr>
          <p:cNvSpPr>
            <a:spLocks noGrp="1"/>
          </p:cNvSpPr>
          <p:nvPr>
            <p:ph type="title"/>
          </p:nvPr>
        </p:nvSpPr>
        <p:spPr>
          <a:xfrm>
            <a:off x="657224" y="258618"/>
            <a:ext cx="11136986" cy="1293091"/>
          </a:xfrm>
        </p:spPr>
        <p:txBody>
          <a:bodyPr/>
          <a:lstStyle/>
          <a:p>
            <a:pPr algn="ctr"/>
            <a:r>
              <a:rPr lang="en-US" b="1"/>
              <a:t>Occupational Exposure Incident</a:t>
            </a:r>
          </a:p>
        </p:txBody>
      </p:sp>
      <p:sp>
        <p:nvSpPr>
          <p:cNvPr id="3" name="Content Placeholder 2">
            <a:extLst>
              <a:ext uri="{FF2B5EF4-FFF2-40B4-BE49-F238E27FC236}">
                <a16:creationId xmlns:a16="http://schemas.microsoft.com/office/drawing/2014/main" id="{C660AEA8-F691-629B-3D5D-FD94B72A2AB2}"/>
              </a:ext>
            </a:extLst>
          </p:cNvPr>
          <p:cNvSpPr>
            <a:spLocks noGrp="1"/>
          </p:cNvSpPr>
          <p:nvPr>
            <p:ph idx="1"/>
          </p:nvPr>
        </p:nvSpPr>
        <p:spPr>
          <a:xfrm>
            <a:off x="676657" y="2541722"/>
            <a:ext cx="5500208" cy="3816745"/>
          </a:xfrm>
        </p:spPr>
        <p:txBody>
          <a:bodyPr/>
          <a:lstStyle/>
          <a:p>
            <a:pPr>
              <a:buFont typeface="Arial" panose="020B0604020202020204" pitchFamily="34" charset="0"/>
              <a:buChar char="•"/>
            </a:pPr>
            <a:r>
              <a:rPr lang="en-US"/>
              <a:t> </a:t>
            </a:r>
            <a:r>
              <a:rPr lang="en-US" sz="2800" i="1"/>
              <a:t>Percutaneous injury: </a:t>
            </a:r>
          </a:p>
          <a:p>
            <a:r>
              <a:rPr lang="en-US" sz="2800"/>
              <a:t>– Needlestick, puncture wound, or cut. </a:t>
            </a:r>
          </a:p>
          <a:p>
            <a:pPr>
              <a:buFont typeface="Arial" panose="020B0604020202020204" pitchFamily="34" charset="0"/>
              <a:buChar char="•"/>
            </a:pPr>
            <a:r>
              <a:rPr lang="en-US" sz="2800"/>
              <a:t> </a:t>
            </a:r>
            <a:r>
              <a:rPr lang="en-US" sz="2800" i="1"/>
              <a:t>Splash of blood or body fluid onto: </a:t>
            </a:r>
          </a:p>
          <a:p>
            <a:r>
              <a:rPr lang="en-US" sz="2800"/>
              <a:t>– Mucous membranes of the eyes, nose, or mouth.</a:t>
            </a:r>
          </a:p>
          <a:p>
            <a:r>
              <a:rPr lang="en-US" sz="2800"/>
              <a:t>– Non-intact skin (e.g., chapped, abraded, dermatitis).</a:t>
            </a:r>
          </a:p>
        </p:txBody>
      </p:sp>
      <p:pic>
        <p:nvPicPr>
          <p:cNvPr id="10242" name="Picture 2" descr="Bioseguridad: Reducing Needle Stick Injuries in Healthcare Occupations">
            <a:extLst>
              <a:ext uri="{FF2B5EF4-FFF2-40B4-BE49-F238E27FC236}">
                <a16:creationId xmlns:a16="http://schemas.microsoft.com/office/drawing/2014/main" id="{57395DF2-F421-39AF-E3A0-70F69DD87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9020" y="1697324"/>
            <a:ext cx="2627918" cy="2621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edlestick injuries; Sharps Injuries">
            <a:extLst>
              <a:ext uri="{FF2B5EF4-FFF2-40B4-BE49-F238E27FC236}">
                <a16:creationId xmlns:a16="http://schemas.microsoft.com/office/drawing/2014/main" id="{BDA145DD-1BC8-4543-B882-004963F9C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263" y="4319182"/>
            <a:ext cx="382905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04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95D8E-D998-B59D-B1E1-0A814215C0C6}"/>
              </a:ext>
            </a:extLst>
          </p:cNvPr>
          <p:cNvSpPr>
            <a:spLocks noGrp="1"/>
          </p:cNvSpPr>
          <p:nvPr>
            <p:ph type="title"/>
          </p:nvPr>
        </p:nvSpPr>
        <p:spPr>
          <a:xfrm>
            <a:off x="961292" y="1031634"/>
            <a:ext cx="3368431" cy="4844777"/>
          </a:xfrm>
        </p:spPr>
        <p:txBody>
          <a:bodyPr>
            <a:normAutofit/>
          </a:bodyPr>
          <a:lstStyle/>
          <a:p>
            <a:r>
              <a:rPr lang="en-US" sz="4600" b="1">
                <a:solidFill>
                  <a:srgbClr val="FFFFFF"/>
                </a:solidFill>
              </a:rPr>
              <a:t>Post-exposure Management Program</a:t>
            </a:r>
          </a:p>
        </p:txBody>
      </p:sp>
      <p:sp>
        <p:nvSpPr>
          <p:cNvPr id="3" name="Content Placeholder 2">
            <a:extLst>
              <a:ext uri="{FF2B5EF4-FFF2-40B4-BE49-F238E27FC236}">
                <a16:creationId xmlns:a16="http://schemas.microsoft.com/office/drawing/2014/main" id="{AD28BE44-D507-475E-2404-93B9A70094F3}"/>
              </a:ext>
            </a:extLst>
          </p:cNvPr>
          <p:cNvSpPr>
            <a:spLocks noGrp="1"/>
          </p:cNvSpPr>
          <p:nvPr>
            <p:ph idx="1"/>
          </p:nvPr>
        </p:nvSpPr>
        <p:spPr>
          <a:xfrm>
            <a:off x="5289791" y="519953"/>
            <a:ext cx="6140590" cy="5257913"/>
          </a:xfrm>
        </p:spPr>
        <p:txBody>
          <a:bodyPr anchor="ctr">
            <a:normAutofit/>
          </a:bodyPr>
          <a:lstStyle/>
          <a:p>
            <a:pPr>
              <a:buFont typeface="Wingdings" panose="05000000000000000000" pitchFamily="2" charset="2"/>
              <a:buChar char="§"/>
            </a:pPr>
            <a:r>
              <a:rPr lang="en-US" sz="2800"/>
              <a:t>Clear policies and procedures. </a:t>
            </a:r>
          </a:p>
          <a:p>
            <a:pPr>
              <a:buFont typeface="Wingdings" panose="05000000000000000000" pitchFamily="2" charset="2"/>
              <a:buChar char="§"/>
            </a:pPr>
            <a:r>
              <a:rPr lang="en-US" sz="2800"/>
              <a:t> Education of DHCP.  </a:t>
            </a:r>
          </a:p>
          <a:p>
            <a:pPr>
              <a:buFont typeface="Wingdings" panose="05000000000000000000" pitchFamily="2" charset="2"/>
              <a:buChar char="§"/>
            </a:pPr>
            <a:r>
              <a:rPr lang="en-US" sz="2800"/>
              <a:t> Rapid access to qualified health care professional who can provide: </a:t>
            </a:r>
          </a:p>
          <a:p>
            <a:pPr marL="0" indent="0">
              <a:buNone/>
            </a:pPr>
            <a:r>
              <a:rPr lang="en-US" sz="2800"/>
              <a:t>– Clinical care. </a:t>
            </a:r>
          </a:p>
          <a:p>
            <a:pPr marL="0" indent="0">
              <a:buNone/>
            </a:pPr>
            <a:r>
              <a:rPr lang="en-US" sz="2800"/>
              <a:t>– Postexposure prophylaxis (PEP). </a:t>
            </a:r>
          </a:p>
          <a:p>
            <a:pPr marL="0" indent="0">
              <a:buNone/>
            </a:pPr>
            <a:r>
              <a:rPr lang="en-US" sz="2800"/>
              <a:t>– Testing of source patients and DHCP.</a:t>
            </a:r>
          </a:p>
        </p:txBody>
      </p:sp>
    </p:spTree>
    <p:extLst>
      <p:ext uri="{BB962C8B-B14F-4D97-AF65-F5344CB8AC3E}">
        <p14:creationId xmlns:p14="http://schemas.microsoft.com/office/powerpoint/2010/main" val="3121675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1407F-3268-1007-B9C4-2B7782218C37}"/>
              </a:ext>
            </a:extLst>
          </p:cNvPr>
          <p:cNvSpPr>
            <a:spLocks noGrp="1"/>
          </p:cNvSpPr>
          <p:nvPr>
            <p:ph type="title"/>
          </p:nvPr>
        </p:nvSpPr>
        <p:spPr>
          <a:xfrm>
            <a:off x="961292" y="1031634"/>
            <a:ext cx="3368431" cy="4844777"/>
          </a:xfrm>
        </p:spPr>
        <p:txBody>
          <a:bodyPr>
            <a:normAutofit/>
          </a:bodyPr>
          <a:lstStyle/>
          <a:p>
            <a:r>
              <a:rPr lang="en-US" sz="4600" b="1">
                <a:solidFill>
                  <a:srgbClr val="FFFFFF"/>
                </a:solidFill>
              </a:rPr>
              <a:t>Post Exposure Management </a:t>
            </a:r>
          </a:p>
        </p:txBody>
      </p:sp>
      <p:sp>
        <p:nvSpPr>
          <p:cNvPr id="3" name="Content Placeholder 2">
            <a:extLst>
              <a:ext uri="{FF2B5EF4-FFF2-40B4-BE49-F238E27FC236}">
                <a16:creationId xmlns:a16="http://schemas.microsoft.com/office/drawing/2014/main" id="{D8A18EC0-E075-F56C-9601-05D6809FA680}"/>
              </a:ext>
            </a:extLst>
          </p:cNvPr>
          <p:cNvSpPr>
            <a:spLocks noGrp="1"/>
          </p:cNvSpPr>
          <p:nvPr>
            <p:ph idx="1"/>
          </p:nvPr>
        </p:nvSpPr>
        <p:spPr>
          <a:xfrm>
            <a:off x="5289791" y="1031634"/>
            <a:ext cx="6140590" cy="4746232"/>
          </a:xfrm>
        </p:spPr>
        <p:txBody>
          <a:bodyPr anchor="ctr">
            <a:normAutofit/>
          </a:bodyPr>
          <a:lstStyle/>
          <a:p>
            <a:pPr>
              <a:buFont typeface="Wingdings" panose="05000000000000000000" pitchFamily="2" charset="2"/>
              <a:buChar char="§"/>
            </a:pPr>
            <a:r>
              <a:rPr lang="en-US"/>
              <a:t> Wound management. </a:t>
            </a:r>
          </a:p>
          <a:p>
            <a:pPr>
              <a:buFont typeface="Wingdings" panose="05000000000000000000" pitchFamily="2" charset="2"/>
              <a:buChar char="§"/>
            </a:pPr>
            <a:r>
              <a:rPr lang="en-US"/>
              <a:t> Exposure reporting. </a:t>
            </a:r>
          </a:p>
          <a:p>
            <a:pPr>
              <a:buFont typeface="Wingdings" panose="05000000000000000000" pitchFamily="2" charset="2"/>
              <a:buChar char="§"/>
            </a:pPr>
            <a:r>
              <a:rPr lang="en-US"/>
              <a:t> Assessment of infection risk: </a:t>
            </a:r>
          </a:p>
          <a:p>
            <a:pPr marL="0" indent="0">
              <a:buNone/>
            </a:pPr>
            <a:r>
              <a:rPr lang="en-US"/>
              <a:t>    1. Type and severity of exposure.</a:t>
            </a:r>
          </a:p>
          <a:p>
            <a:pPr marL="0" indent="0">
              <a:buNone/>
            </a:pPr>
            <a:r>
              <a:rPr lang="en-US"/>
              <a:t>    2. Bloodborne pathogen status of source person.</a:t>
            </a:r>
          </a:p>
          <a:p>
            <a:pPr marL="0" indent="0">
              <a:buNone/>
            </a:pPr>
            <a:r>
              <a:rPr lang="en-US"/>
              <a:t>    3. Susceptibility of exposed person.</a:t>
            </a:r>
          </a:p>
        </p:txBody>
      </p:sp>
    </p:spTree>
    <p:extLst>
      <p:ext uri="{BB962C8B-B14F-4D97-AF65-F5344CB8AC3E}">
        <p14:creationId xmlns:p14="http://schemas.microsoft.com/office/powerpoint/2010/main" val="3562714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1674-B9EC-4009-60DB-ADC802AFD9CD}"/>
              </a:ext>
            </a:extLst>
          </p:cNvPr>
          <p:cNvSpPr>
            <a:spLocks noGrp="1"/>
          </p:cNvSpPr>
          <p:nvPr>
            <p:ph type="title"/>
          </p:nvPr>
        </p:nvSpPr>
        <p:spPr/>
        <p:txBody>
          <a:bodyPr/>
          <a:lstStyle/>
          <a:p>
            <a:pPr algn="ctr"/>
            <a:r>
              <a:rPr lang="en-US" b="1"/>
              <a:t>Safe Injection Practices</a:t>
            </a:r>
          </a:p>
        </p:txBody>
      </p:sp>
      <p:sp>
        <p:nvSpPr>
          <p:cNvPr id="3" name="Content Placeholder 2">
            <a:extLst>
              <a:ext uri="{FF2B5EF4-FFF2-40B4-BE49-F238E27FC236}">
                <a16:creationId xmlns:a16="http://schemas.microsoft.com/office/drawing/2014/main" id="{480865F7-0FC3-FB07-FCE8-014FA9A5FA53}"/>
              </a:ext>
            </a:extLst>
          </p:cNvPr>
          <p:cNvSpPr>
            <a:spLocks noGrp="1"/>
          </p:cNvSpPr>
          <p:nvPr>
            <p:ph idx="1"/>
          </p:nvPr>
        </p:nvSpPr>
        <p:spPr>
          <a:xfrm>
            <a:off x="676656" y="2402237"/>
            <a:ext cx="10753725" cy="3375628"/>
          </a:xfrm>
        </p:spPr>
        <p:txBody>
          <a:bodyPr>
            <a:normAutofit/>
          </a:bodyPr>
          <a:lstStyle/>
          <a:p>
            <a:r>
              <a:rPr lang="en-US" sz="3600"/>
              <a:t>A set of measures intended to prevent transmission of infectious diseases between one patient and another or between a patient and dental health care personnel (DHCP) during preparation and administration of injectable (e.g., intravenous, intramuscular injection) medications. </a:t>
            </a:r>
          </a:p>
        </p:txBody>
      </p:sp>
    </p:spTree>
    <p:extLst>
      <p:ext uri="{BB962C8B-B14F-4D97-AF65-F5344CB8AC3E}">
        <p14:creationId xmlns:p14="http://schemas.microsoft.com/office/powerpoint/2010/main" val="2683676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878C-D5CE-7852-C487-6136E68C861A}"/>
              </a:ext>
            </a:extLst>
          </p:cNvPr>
          <p:cNvSpPr>
            <a:spLocks noGrp="1"/>
          </p:cNvSpPr>
          <p:nvPr>
            <p:ph type="title"/>
          </p:nvPr>
        </p:nvSpPr>
        <p:spPr/>
        <p:txBody>
          <a:bodyPr/>
          <a:lstStyle/>
          <a:p>
            <a:pPr algn="ctr"/>
            <a:r>
              <a:rPr lang="en-US" b="1"/>
              <a:t>Injectable Medications</a:t>
            </a:r>
          </a:p>
        </p:txBody>
      </p:sp>
      <p:sp>
        <p:nvSpPr>
          <p:cNvPr id="3" name="Content Placeholder 2">
            <a:extLst>
              <a:ext uri="{FF2B5EF4-FFF2-40B4-BE49-F238E27FC236}">
                <a16:creationId xmlns:a16="http://schemas.microsoft.com/office/drawing/2014/main" id="{C61E9DD3-2E30-F377-E70C-6A97E0A99E0B}"/>
              </a:ext>
            </a:extLst>
          </p:cNvPr>
          <p:cNvSpPr>
            <a:spLocks noGrp="1"/>
          </p:cNvSpPr>
          <p:nvPr>
            <p:ph idx="1"/>
          </p:nvPr>
        </p:nvSpPr>
        <p:spPr>
          <a:xfrm>
            <a:off x="1301858" y="2011680"/>
            <a:ext cx="10128523" cy="4621595"/>
          </a:xfrm>
        </p:spPr>
        <p:txBody>
          <a:bodyPr>
            <a:normAutofit/>
          </a:bodyPr>
          <a:lstStyle/>
          <a:p>
            <a:pPr>
              <a:buFont typeface="Arial" panose="020B0604020202020204" pitchFamily="34" charset="0"/>
              <a:buChar char="•"/>
            </a:pPr>
            <a:r>
              <a:rPr lang="en-US" sz="2800"/>
              <a:t> Medications that are injected into the body</a:t>
            </a:r>
          </a:p>
          <a:p>
            <a:r>
              <a:rPr lang="en-US" sz="2800"/>
              <a:t>—most frequently by intravenous or intramuscular routes. </a:t>
            </a:r>
          </a:p>
          <a:p>
            <a:r>
              <a:rPr lang="en-US" sz="2800"/>
              <a:t>• DHCP most frequently handle injectable medications when administering local anesthesia. </a:t>
            </a:r>
          </a:p>
          <a:p>
            <a:r>
              <a:rPr lang="en-US" sz="2800"/>
              <a:t>– Handle safely to prevent transmission of infections. </a:t>
            </a:r>
          </a:p>
          <a:p>
            <a:r>
              <a:rPr lang="en-US" sz="2800"/>
              <a:t>• Cases of disease transmission have been reported. </a:t>
            </a:r>
          </a:p>
          <a:p>
            <a:r>
              <a:rPr lang="en-US" sz="2800"/>
              <a:t>– A 2013 patient-to-patient transmission of hepatitis C virus in a dental health care setting likely occurred through a combination of unsafe injection practices.</a:t>
            </a:r>
          </a:p>
        </p:txBody>
      </p:sp>
    </p:spTree>
    <p:extLst>
      <p:ext uri="{BB962C8B-B14F-4D97-AF65-F5344CB8AC3E}">
        <p14:creationId xmlns:p14="http://schemas.microsoft.com/office/powerpoint/2010/main" val="2497876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4D0F-AA54-1D33-1C97-F53666BFBCE4}"/>
              </a:ext>
            </a:extLst>
          </p:cNvPr>
          <p:cNvSpPr>
            <a:spLocks noGrp="1"/>
          </p:cNvSpPr>
          <p:nvPr>
            <p:ph type="title"/>
          </p:nvPr>
        </p:nvSpPr>
        <p:spPr/>
        <p:txBody>
          <a:bodyPr/>
          <a:lstStyle/>
          <a:p>
            <a:pPr algn="ctr"/>
            <a:r>
              <a:rPr lang="en-US" b="1"/>
              <a:t>Administration of Local Anesthesia</a:t>
            </a:r>
          </a:p>
        </p:txBody>
      </p:sp>
      <p:sp>
        <p:nvSpPr>
          <p:cNvPr id="3" name="Content Placeholder 2">
            <a:extLst>
              <a:ext uri="{FF2B5EF4-FFF2-40B4-BE49-F238E27FC236}">
                <a16:creationId xmlns:a16="http://schemas.microsoft.com/office/drawing/2014/main" id="{9D080EB1-253E-4515-F625-ADC83DCF4BD8}"/>
              </a:ext>
            </a:extLst>
          </p:cNvPr>
          <p:cNvSpPr>
            <a:spLocks noGrp="1"/>
          </p:cNvSpPr>
          <p:nvPr>
            <p:ph idx="1"/>
          </p:nvPr>
        </p:nvSpPr>
        <p:spPr>
          <a:xfrm>
            <a:off x="676656" y="2355742"/>
            <a:ext cx="10753725" cy="3422123"/>
          </a:xfrm>
        </p:spPr>
        <p:txBody>
          <a:bodyPr>
            <a:normAutofit/>
          </a:bodyPr>
          <a:lstStyle/>
          <a:p>
            <a:r>
              <a:rPr lang="en-US" sz="4000"/>
              <a:t>Needles and anesthetic cartridges are used for one patient only, and the dental cartridge syringe is cleaned, and heat sterilized between patients.</a:t>
            </a:r>
          </a:p>
        </p:txBody>
      </p:sp>
    </p:spTree>
    <p:extLst>
      <p:ext uri="{BB962C8B-B14F-4D97-AF65-F5344CB8AC3E}">
        <p14:creationId xmlns:p14="http://schemas.microsoft.com/office/powerpoint/2010/main" val="13881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188CB-E287-4BBD-BCEE-E966F6C96F33}"/>
              </a:ext>
            </a:extLst>
          </p:cNvPr>
          <p:cNvSpPr>
            <a:spLocks noGrp="1"/>
          </p:cNvSpPr>
          <p:nvPr>
            <p:ph type="title"/>
          </p:nvPr>
        </p:nvSpPr>
        <p:spPr>
          <a:xfrm>
            <a:off x="657224" y="936711"/>
            <a:ext cx="2988265" cy="4984578"/>
          </a:xfrm>
        </p:spPr>
        <p:txBody>
          <a:bodyPr>
            <a:normAutofit/>
          </a:bodyPr>
          <a:lstStyle/>
          <a:p>
            <a:pPr algn="ctr"/>
            <a:r>
              <a:rPr lang="en-US" sz="4400" b="1">
                <a:solidFill>
                  <a:srgbClr val="FFFFFF"/>
                </a:solidFill>
              </a:rPr>
              <a:t>Sterilization and Disinfection of Patient-Care Items and Devices</a:t>
            </a:r>
            <a:endParaRPr lang="en-US" sz="4400">
              <a:solidFill>
                <a:srgbClr val="FFFFFF"/>
              </a:solidFill>
            </a:endParaRPr>
          </a:p>
        </p:txBody>
      </p:sp>
      <p:sp>
        <p:nvSpPr>
          <p:cNvPr id="3" name="Content Placeholder 2">
            <a:extLst>
              <a:ext uri="{FF2B5EF4-FFF2-40B4-BE49-F238E27FC236}">
                <a16:creationId xmlns:a16="http://schemas.microsoft.com/office/drawing/2014/main" id="{641D183F-5C6F-4D51-AFA2-8A3995385BF9}"/>
              </a:ext>
            </a:extLst>
          </p:cNvPr>
          <p:cNvSpPr>
            <a:spLocks noGrp="1"/>
          </p:cNvSpPr>
          <p:nvPr>
            <p:ph idx="1"/>
          </p:nvPr>
        </p:nvSpPr>
        <p:spPr>
          <a:xfrm>
            <a:off x="4614389" y="936711"/>
            <a:ext cx="6815992" cy="4984578"/>
          </a:xfrm>
        </p:spPr>
        <p:txBody>
          <a:bodyPr anchor="ctr">
            <a:normAutofit/>
          </a:bodyPr>
          <a:lstStyle/>
          <a:p>
            <a:pPr marL="0" indent="0">
              <a:buNone/>
            </a:pPr>
            <a:r>
              <a:rPr lang="en-US" sz="2800"/>
              <a:t>Categories of Patient-Care Items</a:t>
            </a:r>
          </a:p>
          <a:p>
            <a:pPr marL="0" indent="0">
              <a:buNone/>
            </a:pPr>
            <a:r>
              <a:rPr lang="en-US" sz="2800"/>
              <a:t>Three categories:</a:t>
            </a:r>
          </a:p>
          <a:p>
            <a:pPr marL="0" indent="0">
              <a:buNone/>
            </a:pPr>
            <a:r>
              <a:rPr lang="en-US" sz="2800"/>
              <a:t>   1. Critical.</a:t>
            </a:r>
          </a:p>
          <a:p>
            <a:pPr marL="0" indent="0">
              <a:buNone/>
            </a:pPr>
            <a:r>
              <a:rPr lang="en-US" sz="2800"/>
              <a:t>   2. Semi-critical.</a:t>
            </a:r>
          </a:p>
          <a:p>
            <a:pPr marL="0" indent="0">
              <a:buNone/>
            </a:pPr>
            <a:r>
              <a:rPr lang="en-US" sz="2800"/>
              <a:t>   3. Noncritical.</a:t>
            </a:r>
          </a:p>
          <a:p>
            <a:pPr marL="0" indent="0">
              <a:buNone/>
            </a:pPr>
            <a:r>
              <a:rPr lang="en-US" sz="2800"/>
              <a:t>Based on intended use and the potential risk of disease transmission</a:t>
            </a:r>
          </a:p>
          <a:p>
            <a:endParaRPr lang="en-US"/>
          </a:p>
        </p:txBody>
      </p:sp>
    </p:spTree>
    <p:extLst>
      <p:ext uri="{BB962C8B-B14F-4D97-AF65-F5344CB8AC3E}">
        <p14:creationId xmlns:p14="http://schemas.microsoft.com/office/powerpoint/2010/main" val="1903934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090937-65B6-4E69-8A51-DC43F550C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85257-BDB9-26A8-10A3-CE0C8E03987C}"/>
              </a:ext>
            </a:extLst>
          </p:cNvPr>
          <p:cNvSpPr>
            <a:spLocks noGrp="1"/>
          </p:cNvSpPr>
          <p:nvPr>
            <p:ph type="title"/>
          </p:nvPr>
        </p:nvSpPr>
        <p:spPr>
          <a:xfrm>
            <a:off x="631370" y="1059894"/>
            <a:ext cx="3462229" cy="2250574"/>
          </a:xfrm>
        </p:spPr>
        <p:txBody>
          <a:bodyPr>
            <a:normAutofit/>
          </a:bodyPr>
          <a:lstStyle/>
          <a:p>
            <a:pPr algn="ctr"/>
            <a:r>
              <a:rPr lang="en-US" sz="5000" b="1"/>
              <a:t>Transmission-Based Precautions</a:t>
            </a:r>
          </a:p>
        </p:txBody>
      </p:sp>
      <p:sp>
        <p:nvSpPr>
          <p:cNvPr id="10" name="Rectangle 9">
            <a:extLst>
              <a:ext uri="{FF2B5EF4-FFF2-40B4-BE49-F238E27FC236}">
                <a16:creationId xmlns:a16="http://schemas.microsoft.com/office/drawing/2014/main" id="{18EF8026-88C8-40AD-89D3-AB638002A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D26859-CD8F-8C54-759A-8539C9747C4E}"/>
              </a:ext>
            </a:extLst>
          </p:cNvPr>
          <p:cNvSpPr>
            <a:spLocks noGrp="1"/>
          </p:cNvSpPr>
          <p:nvPr>
            <p:ph idx="1"/>
          </p:nvPr>
        </p:nvSpPr>
        <p:spPr>
          <a:xfrm>
            <a:off x="5080674" y="1059894"/>
            <a:ext cx="6349708" cy="4717972"/>
          </a:xfrm>
        </p:spPr>
        <p:txBody>
          <a:bodyPr anchor="ctr">
            <a:noAutofit/>
          </a:bodyPr>
          <a:lstStyle/>
          <a:p>
            <a:r>
              <a:rPr lang="en-US" sz="2800" dirty="0"/>
              <a:t>• Some patients require additional measures: transmission-based precautions</a:t>
            </a:r>
            <a:r>
              <a:rPr lang="en-US" sz="2800"/>
              <a:t>. </a:t>
            </a:r>
          </a:p>
          <a:p>
            <a:r>
              <a:rPr lang="en-US" sz="2800" dirty="0"/>
              <a:t>• Always used in addition to standard precautions to interrupt the spread of certain pathogens. </a:t>
            </a:r>
          </a:p>
          <a:p>
            <a:r>
              <a:rPr lang="en-US" sz="2800" dirty="0"/>
              <a:t>• Three categories: </a:t>
            </a:r>
          </a:p>
          <a:p>
            <a:r>
              <a:rPr lang="en-US" sz="2800" dirty="0"/>
              <a:t>– Airborne. </a:t>
            </a:r>
          </a:p>
          <a:p>
            <a:r>
              <a:rPr lang="en-US" sz="2800" dirty="0"/>
              <a:t>– Droplet (larger than 5 microns).</a:t>
            </a:r>
          </a:p>
          <a:p>
            <a:r>
              <a:rPr lang="en-US" sz="2800" dirty="0"/>
              <a:t>– Contact. </a:t>
            </a:r>
          </a:p>
          <a:p>
            <a:r>
              <a:rPr lang="en-US" sz="2800" dirty="0"/>
              <a:t>• More than one transmission category may apply</a:t>
            </a:r>
          </a:p>
        </p:txBody>
      </p:sp>
      <p:pic>
        <p:nvPicPr>
          <p:cNvPr id="4" name="Picture 2" descr="Understanding OSHA Bloodborne Pathogens Standard - Kevin Ian Schmidt">
            <a:extLst>
              <a:ext uri="{FF2B5EF4-FFF2-40B4-BE49-F238E27FC236}">
                <a16:creationId xmlns:a16="http://schemas.microsoft.com/office/drawing/2014/main" id="{D63A9ADB-5E8B-95F1-5891-EBE26375D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691" y="3693842"/>
            <a:ext cx="2679586" cy="254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48571"/>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4D25-1F0B-C40F-967E-A2F9450C5524}"/>
              </a:ext>
            </a:extLst>
          </p:cNvPr>
          <p:cNvSpPr>
            <a:spLocks noGrp="1"/>
          </p:cNvSpPr>
          <p:nvPr>
            <p:ph type="title"/>
          </p:nvPr>
        </p:nvSpPr>
        <p:spPr>
          <a:xfrm>
            <a:off x="657224" y="170481"/>
            <a:ext cx="10772775" cy="1720312"/>
          </a:xfrm>
        </p:spPr>
        <p:txBody>
          <a:bodyPr/>
          <a:lstStyle/>
          <a:p>
            <a:pPr algn="ctr"/>
            <a:r>
              <a:rPr lang="en-US" b="1"/>
              <a:t>Critical Items</a:t>
            </a:r>
          </a:p>
        </p:txBody>
      </p:sp>
      <p:sp>
        <p:nvSpPr>
          <p:cNvPr id="3" name="Content Placeholder 2">
            <a:extLst>
              <a:ext uri="{FF2B5EF4-FFF2-40B4-BE49-F238E27FC236}">
                <a16:creationId xmlns:a16="http://schemas.microsoft.com/office/drawing/2014/main" id="{D7DFEEBC-DD3C-BFD5-7E35-6082A9AE42CA}"/>
              </a:ext>
            </a:extLst>
          </p:cNvPr>
          <p:cNvSpPr>
            <a:spLocks noGrp="1"/>
          </p:cNvSpPr>
          <p:nvPr>
            <p:ph idx="1"/>
          </p:nvPr>
        </p:nvSpPr>
        <p:spPr>
          <a:xfrm>
            <a:off x="676656" y="2011680"/>
            <a:ext cx="10753725" cy="4544103"/>
          </a:xfrm>
        </p:spPr>
        <p:txBody>
          <a:bodyPr>
            <a:normAutofit/>
          </a:bodyPr>
          <a:lstStyle/>
          <a:p>
            <a:pPr>
              <a:buFont typeface="Wingdings" panose="05000000000000000000" pitchFamily="2" charset="2"/>
              <a:buChar char="§"/>
            </a:pPr>
            <a:r>
              <a:rPr lang="en-US" sz="3200"/>
              <a:t> Penetrate soft tissue or contact bone, enter into or contact the vascular system or other normally sterile tissue. </a:t>
            </a:r>
          </a:p>
          <a:p>
            <a:pPr>
              <a:buFont typeface="Wingdings" panose="05000000000000000000" pitchFamily="2" charset="2"/>
              <a:buChar char="§"/>
            </a:pPr>
            <a:r>
              <a:rPr lang="en-US" sz="3200"/>
              <a:t> Greatest risk of transmitting infection. </a:t>
            </a:r>
          </a:p>
          <a:p>
            <a:pPr>
              <a:buFont typeface="Wingdings" panose="05000000000000000000" pitchFamily="2" charset="2"/>
              <a:buChar char="§"/>
            </a:pPr>
            <a:r>
              <a:rPr lang="en-US" sz="3200"/>
              <a:t> Must be heat sterilized between use, or sterile single-use, disposable devices must be used. </a:t>
            </a:r>
          </a:p>
          <a:p>
            <a:pPr>
              <a:buFont typeface="Wingdings" panose="05000000000000000000" pitchFamily="2" charset="2"/>
              <a:buChar char="§"/>
            </a:pPr>
            <a:r>
              <a:rPr lang="en-US" sz="3200"/>
              <a:t> Examples: surgical instruments and periodontal scalers.</a:t>
            </a:r>
          </a:p>
        </p:txBody>
      </p:sp>
    </p:spTree>
    <p:extLst>
      <p:ext uri="{BB962C8B-B14F-4D97-AF65-F5344CB8AC3E}">
        <p14:creationId xmlns:p14="http://schemas.microsoft.com/office/powerpoint/2010/main" val="32620043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075F-47F5-13F5-6580-B43C11F37651}"/>
              </a:ext>
            </a:extLst>
          </p:cNvPr>
          <p:cNvSpPr>
            <a:spLocks noGrp="1"/>
          </p:cNvSpPr>
          <p:nvPr>
            <p:ph type="title"/>
          </p:nvPr>
        </p:nvSpPr>
        <p:spPr/>
        <p:txBody>
          <a:bodyPr/>
          <a:lstStyle/>
          <a:p>
            <a:pPr algn="ctr"/>
            <a:r>
              <a:rPr lang="en-US" b="1"/>
              <a:t>Semi-critical Items</a:t>
            </a:r>
          </a:p>
        </p:txBody>
      </p:sp>
      <p:sp>
        <p:nvSpPr>
          <p:cNvPr id="3" name="Content Placeholder 2">
            <a:extLst>
              <a:ext uri="{FF2B5EF4-FFF2-40B4-BE49-F238E27FC236}">
                <a16:creationId xmlns:a16="http://schemas.microsoft.com/office/drawing/2014/main" id="{B0D42703-0C95-E04D-EDF8-9994C1926FDE}"/>
              </a:ext>
            </a:extLst>
          </p:cNvPr>
          <p:cNvSpPr>
            <a:spLocks noGrp="1"/>
          </p:cNvSpPr>
          <p:nvPr>
            <p:ph idx="1"/>
          </p:nvPr>
        </p:nvSpPr>
        <p:spPr/>
        <p:txBody>
          <a:bodyPr>
            <a:normAutofit/>
          </a:bodyPr>
          <a:lstStyle/>
          <a:p>
            <a:pPr>
              <a:buFont typeface="Wingdings" panose="05000000000000000000" pitchFamily="2" charset="2"/>
              <a:buChar char="§"/>
            </a:pPr>
            <a:r>
              <a:rPr lang="en-US" sz="3200"/>
              <a:t> Contact mucous membranes or non-intact skin (e.g., exposed skin that is chapped, abraded, or has dermatitis). </a:t>
            </a:r>
          </a:p>
          <a:p>
            <a:pPr>
              <a:buFont typeface="Wingdings" panose="05000000000000000000" pitchFamily="2" charset="2"/>
              <a:buChar char="§"/>
            </a:pPr>
            <a:r>
              <a:rPr lang="en-US" sz="3200"/>
              <a:t> Lower risk of transmission. </a:t>
            </a:r>
          </a:p>
          <a:p>
            <a:pPr>
              <a:buFont typeface="Wingdings" panose="05000000000000000000" pitchFamily="2" charset="2"/>
              <a:buChar char="§"/>
            </a:pPr>
            <a:r>
              <a:rPr lang="en-US" sz="3200"/>
              <a:t> Should be heat sterilized or high-level disinfected. </a:t>
            </a:r>
          </a:p>
          <a:p>
            <a:pPr>
              <a:buFont typeface="Wingdings" panose="05000000000000000000" pitchFamily="2" charset="2"/>
              <a:buChar char="§"/>
            </a:pPr>
            <a:r>
              <a:rPr lang="en-US" sz="3200"/>
              <a:t> Examples: mouth mirrors, amalgam condensers, and reusable impression trays.</a:t>
            </a:r>
          </a:p>
        </p:txBody>
      </p:sp>
    </p:spTree>
    <p:extLst>
      <p:ext uri="{BB962C8B-B14F-4D97-AF65-F5344CB8AC3E}">
        <p14:creationId xmlns:p14="http://schemas.microsoft.com/office/powerpoint/2010/main" val="26166703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C060-1D26-4D05-80AD-16CBEF2A9D4E}"/>
              </a:ext>
            </a:extLst>
          </p:cNvPr>
          <p:cNvSpPr>
            <a:spLocks noGrp="1"/>
          </p:cNvSpPr>
          <p:nvPr>
            <p:ph type="title"/>
          </p:nvPr>
        </p:nvSpPr>
        <p:spPr>
          <a:xfrm>
            <a:off x="642256" y="634946"/>
            <a:ext cx="10035121" cy="1450757"/>
          </a:xfrm>
        </p:spPr>
        <p:txBody>
          <a:bodyPr>
            <a:noAutofit/>
          </a:bodyPr>
          <a:lstStyle/>
          <a:p>
            <a:pPr algn="ctr"/>
            <a:r>
              <a:rPr lang="en-US" b="1"/>
              <a:t>Semi-critical Items Special Considerations—Dental Handpieces</a:t>
            </a:r>
            <a:endParaRPr lang="en-US"/>
          </a:p>
        </p:txBody>
      </p:sp>
      <p:sp>
        <p:nvSpPr>
          <p:cNvPr id="3" name="Content Placeholder 2">
            <a:extLst>
              <a:ext uri="{FF2B5EF4-FFF2-40B4-BE49-F238E27FC236}">
                <a16:creationId xmlns:a16="http://schemas.microsoft.com/office/drawing/2014/main" id="{0EB75B59-1C69-435B-A897-8B80A52EA4BF}"/>
              </a:ext>
            </a:extLst>
          </p:cNvPr>
          <p:cNvSpPr>
            <a:spLocks noGrp="1"/>
          </p:cNvSpPr>
          <p:nvPr>
            <p:ph idx="1"/>
          </p:nvPr>
        </p:nvSpPr>
        <p:spPr>
          <a:xfrm>
            <a:off x="753819" y="2560321"/>
            <a:ext cx="7588323" cy="4185138"/>
          </a:xfrm>
        </p:spPr>
        <p:txBody>
          <a:bodyPr>
            <a:noAutofit/>
          </a:bodyPr>
          <a:lstStyle/>
          <a:p>
            <a:pPr>
              <a:lnSpc>
                <a:spcPct val="100000"/>
              </a:lnSpc>
              <a:buFont typeface="Wingdings" panose="05000000000000000000" pitchFamily="2" charset="2"/>
              <a:buChar char="§"/>
            </a:pPr>
            <a:r>
              <a:rPr lang="en-US" sz="2300"/>
              <a:t> </a:t>
            </a:r>
            <a:r>
              <a:rPr lang="en-US" sz="3000"/>
              <a:t>Follow manufacturer’s instructions to safely reprocess dental handpieces and accessories (e.g., low-speed motor, reusable prophylaxis angles).</a:t>
            </a:r>
          </a:p>
          <a:p>
            <a:pPr>
              <a:lnSpc>
                <a:spcPct val="100000"/>
              </a:lnSpc>
              <a:buFont typeface="Wingdings" panose="05000000000000000000" pitchFamily="2" charset="2"/>
              <a:buChar char="§"/>
            </a:pPr>
            <a:r>
              <a:rPr lang="en-US" sz="3000"/>
              <a:t> Clean and heat sterilize between patient uses.</a:t>
            </a:r>
          </a:p>
          <a:p>
            <a:pPr>
              <a:lnSpc>
                <a:spcPct val="100000"/>
              </a:lnSpc>
              <a:buFont typeface="Wingdings" panose="05000000000000000000" pitchFamily="2" charset="2"/>
              <a:buChar char="§"/>
            </a:pPr>
            <a:r>
              <a:rPr lang="en-US" sz="3000"/>
              <a:t> Do not subject the handpiece to high-level disinfection and do not simply wipe the surface with a low-level disinfectant</a:t>
            </a:r>
          </a:p>
        </p:txBody>
      </p:sp>
      <p:pic>
        <p:nvPicPr>
          <p:cNvPr id="4" name="Picture 2">
            <a:extLst>
              <a:ext uri="{FF2B5EF4-FFF2-40B4-BE49-F238E27FC236}">
                <a16:creationId xmlns:a16="http://schemas.microsoft.com/office/drawing/2014/main" id="{D7B4FFF9-7FD1-4BDD-83E1-996A7CA3BD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3" r="26826"/>
          <a:stretch/>
        </p:blipFill>
        <p:spPr bwMode="auto">
          <a:xfrm>
            <a:off x="8482817" y="2560321"/>
            <a:ext cx="3328401" cy="41851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1677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129C-95AE-47D0-A2FA-57FC7B5E8052}"/>
              </a:ext>
            </a:extLst>
          </p:cNvPr>
          <p:cNvSpPr>
            <a:spLocks noGrp="1"/>
          </p:cNvSpPr>
          <p:nvPr>
            <p:ph type="title"/>
          </p:nvPr>
        </p:nvSpPr>
        <p:spPr>
          <a:xfrm>
            <a:off x="618978" y="263471"/>
            <a:ext cx="10536702" cy="1642821"/>
          </a:xfrm>
        </p:spPr>
        <p:txBody>
          <a:bodyPr/>
          <a:lstStyle/>
          <a:p>
            <a:pPr algn="ctr"/>
            <a:r>
              <a:rPr lang="en-US" b="1"/>
              <a:t>Semi-critical Items Special Considerations—Digital Sensors</a:t>
            </a:r>
            <a:endParaRPr lang="en-US"/>
          </a:p>
        </p:txBody>
      </p:sp>
      <p:sp>
        <p:nvSpPr>
          <p:cNvPr id="3" name="Content Placeholder 2">
            <a:extLst>
              <a:ext uri="{FF2B5EF4-FFF2-40B4-BE49-F238E27FC236}">
                <a16:creationId xmlns:a16="http://schemas.microsoft.com/office/drawing/2014/main" id="{5A3A8005-3A75-4036-BA5B-4911C4C717DC}"/>
              </a:ext>
            </a:extLst>
          </p:cNvPr>
          <p:cNvSpPr>
            <a:spLocks noGrp="1"/>
          </p:cNvSpPr>
          <p:nvPr>
            <p:ph idx="1"/>
          </p:nvPr>
        </p:nvSpPr>
        <p:spPr>
          <a:xfrm>
            <a:off x="407963" y="2324746"/>
            <a:ext cx="7899129" cy="4533254"/>
          </a:xfrm>
        </p:spPr>
        <p:txBody>
          <a:bodyPr>
            <a:normAutofit fontScale="32500" lnSpcReduction="20000"/>
          </a:bodyPr>
          <a:lstStyle/>
          <a:p>
            <a:pPr>
              <a:buFont typeface="Wingdings" panose="05000000000000000000" pitchFamily="2" charset="2"/>
              <a:buChar char="Ø"/>
            </a:pPr>
            <a:r>
              <a:rPr lang="en-US" sz="9800"/>
              <a:t>Follow manufacturer’s instructions to safely reprocess digital radiography equipment.</a:t>
            </a:r>
          </a:p>
          <a:p>
            <a:pPr>
              <a:buFont typeface="Wingdings" panose="05000000000000000000" pitchFamily="2" charset="2"/>
              <a:buChar char="Ø"/>
            </a:pPr>
            <a:r>
              <a:rPr lang="en-US" sz="9800"/>
              <a:t>Ideally, barrier protection should be used, followed by cleaning and heat sterilization or high-level disinfection between patients.</a:t>
            </a:r>
          </a:p>
          <a:p>
            <a:pPr>
              <a:buFont typeface="Wingdings" panose="05000000000000000000" pitchFamily="2" charset="2"/>
              <a:buChar char="Ø"/>
            </a:pPr>
            <a:r>
              <a:rPr lang="en-US" sz="9800"/>
              <a:t> If the item cannot tolerate these procedures, then at minimum, barrier protection should be used, followed by cleaning and disinfection with an intermediate-level disinfectant between patients.</a:t>
            </a:r>
          </a:p>
          <a:p>
            <a:endParaRPr lang="en-US"/>
          </a:p>
        </p:txBody>
      </p:sp>
      <p:pic>
        <p:nvPicPr>
          <p:cNvPr id="4" name="Picture 2">
            <a:extLst>
              <a:ext uri="{FF2B5EF4-FFF2-40B4-BE49-F238E27FC236}">
                <a16:creationId xmlns:a16="http://schemas.microsoft.com/office/drawing/2014/main" id="{2765B21F-C83D-4481-B481-3556AC844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8752" y="2785330"/>
            <a:ext cx="3573193" cy="331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763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DBA5E-396F-72AB-EDDD-2294AEA0DDA6}"/>
              </a:ext>
            </a:extLst>
          </p:cNvPr>
          <p:cNvSpPr>
            <a:spLocks noGrp="1"/>
          </p:cNvSpPr>
          <p:nvPr>
            <p:ph type="title"/>
          </p:nvPr>
        </p:nvSpPr>
        <p:spPr/>
        <p:txBody>
          <a:bodyPr/>
          <a:lstStyle/>
          <a:p>
            <a:pPr algn="ctr"/>
            <a:r>
              <a:rPr lang="en-US" b="1"/>
              <a:t>Noncritical Items </a:t>
            </a:r>
          </a:p>
        </p:txBody>
      </p:sp>
      <p:sp>
        <p:nvSpPr>
          <p:cNvPr id="3" name="Content Placeholder 2">
            <a:extLst>
              <a:ext uri="{FF2B5EF4-FFF2-40B4-BE49-F238E27FC236}">
                <a16:creationId xmlns:a16="http://schemas.microsoft.com/office/drawing/2014/main" id="{FF5061F0-1FA0-9BB7-439F-E7E1E54D47BA}"/>
              </a:ext>
            </a:extLst>
          </p:cNvPr>
          <p:cNvSpPr>
            <a:spLocks noGrp="1"/>
          </p:cNvSpPr>
          <p:nvPr>
            <p:ph idx="1"/>
          </p:nvPr>
        </p:nvSpPr>
        <p:spPr>
          <a:xfrm>
            <a:off x="676656" y="2278251"/>
            <a:ext cx="10753725" cy="3499614"/>
          </a:xfrm>
        </p:spPr>
        <p:txBody>
          <a:bodyPr>
            <a:normAutofit/>
          </a:bodyPr>
          <a:lstStyle/>
          <a:p>
            <a:pPr>
              <a:buFont typeface="Wingdings" panose="05000000000000000000" pitchFamily="2" charset="2"/>
              <a:buChar char="§"/>
            </a:pPr>
            <a:r>
              <a:rPr lang="en-US" sz="3200"/>
              <a:t> Contact intact skin. </a:t>
            </a:r>
          </a:p>
          <a:p>
            <a:pPr>
              <a:buFont typeface="Wingdings" panose="05000000000000000000" pitchFamily="2" charset="2"/>
              <a:buChar char="§"/>
            </a:pPr>
            <a:r>
              <a:rPr lang="en-US" sz="3200"/>
              <a:t> Barrier protect or clean and disinfect (if visibly soiled) using a low to intermediate-level (i.e., tuberculocidal) disinfectant. </a:t>
            </a:r>
          </a:p>
          <a:p>
            <a:pPr>
              <a:buFont typeface="Wingdings" panose="05000000000000000000" pitchFamily="2" charset="2"/>
              <a:buChar char="§"/>
            </a:pPr>
            <a:r>
              <a:rPr lang="en-US" sz="3200"/>
              <a:t> Examples: x-ray head or cone, facebows, blood pressure cuff.</a:t>
            </a:r>
          </a:p>
        </p:txBody>
      </p:sp>
    </p:spTree>
    <p:extLst>
      <p:ext uri="{BB962C8B-B14F-4D97-AF65-F5344CB8AC3E}">
        <p14:creationId xmlns:p14="http://schemas.microsoft.com/office/powerpoint/2010/main" val="2440677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07914-209D-407B-8AE9-0ECB5FA09DE8}"/>
              </a:ext>
            </a:extLst>
          </p:cNvPr>
          <p:cNvSpPr>
            <a:spLocks noGrp="1"/>
          </p:cNvSpPr>
          <p:nvPr>
            <p:ph type="title"/>
          </p:nvPr>
        </p:nvSpPr>
        <p:spPr>
          <a:xfrm>
            <a:off x="759654" y="232118"/>
            <a:ext cx="10852749" cy="1878035"/>
          </a:xfrm>
        </p:spPr>
        <p:txBody>
          <a:bodyPr>
            <a:normAutofit/>
          </a:bodyPr>
          <a:lstStyle/>
          <a:p>
            <a:pPr algn="ctr"/>
            <a:r>
              <a:rPr lang="en-US" b="1"/>
              <a:t>Single-Use (Disposable) Devices</a:t>
            </a:r>
            <a:endParaRPr lang="en-US"/>
          </a:p>
        </p:txBody>
      </p:sp>
      <p:sp>
        <p:nvSpPr>
          <p:cNvPr id="3" name="Content Placeholder 2">
            <a:extLst>
              <a:ext uri="{FF2B5EF4-FFF2-40B4-BE49-F238E27FC236}">
                <a16:creationId xmlns:a16="http://schemas.microsoft.com/office/drawing/2014/main" id="{704E6369-1B55-4186-A90F-85C1201FB538}"/>
              </a:ext>
            </a:extLst>
          </p:cNvPr>
          <p:cNvSpPr>
            <a:spLocks noGrp="1"/>
          </p:cNvSpPr>
          <p:nvPr>
            <p:ph idx="1"/>
          </p:nvPr>
        </p:nvSpPr>
        <p:spPr>
          <a:xfrm>
            <a:off x="942534" y="2154261"/>
            <a:ext cx="7174523" cy="4471621"/>
          </a:xfrm>
        </p:spPr>
        <p:txBody>
          <a:bodyPr>
            <a:normAutofit/>
          </a:bodyPr>
          <a:lstStyle/>
          <a:p>
            <a:pPr>
              <a:lnSpc>
                <a:spcPct val="100000"/>
              </a:lnSpc>
              <a:buFont typeface="Wingdings" panose="05000000000000000000" pitchFamily="2" charset="2"/>
              <a:buChar char="§"/>
            </a:pPr>
            <a:r>
              <a:rPr lang="en-US" sz="2400"/>
              <a:t> </a:t>
            </a:r>
            <a:r>
              <a:rPr lang="en-US" sz="2800"/>
              <a:t>Intended for use on one patient during a single procedure.</a:t>
            </a:r>
          </a:p>
          <a:p>
            <a:pPr>
              <a:lnSpc>
                <a:spcPct val="100000"/>
              </a:lnSpc>
              <a:buFont typeface="Wingdings" panose="05000000000000000000" pitchFamily="2" charset="2"/>
              <a:buChar char="§"/>
            </a:pPr>
            <a:r>
              <a:rPr lang="en-US" sz="2800"/>
              <a:t> Usually not heat-tolerant.</a:t>
            </a:r>
          </a:p>
          <a:p>
            <a:pPr>
              <a:lnSpc>
                <a:spcPct val="100000"/>
              </a:lnSpc>
              <a:buFont typeface="Wingdings" panose="05000000000000000000" pitchFamily="2" charset="2"/>
              <a:buChar char="§"/>
            </a:pPr>
            <a:r>
              <a:rPr lang="en-US" sz="2800"/>
              <a:t> Cannot be reliably cleaned.</a:t>
            </a:r>
          </a:p>
          <a:p>
            <a:pPr>
              <a:lnSpc>
                <a:spcPct val="100000"/>
              </a:lnSpc>
              <a:buFont typeface="Wingdings" panose="05000000000000000000" pitchFamily="2" charset="2"/>
              <a:buChar char="§"/>
            </a:pPr>
            <a:r>
              <a:rPr lang="en-US" sz="2800"/>
              <a:t> Do NOT reprocess.</a:t>
            </a:r>
          </a:p>
          <a:p>
            <a:pPr>
              <a:lnSpc>
                <a:spcPct val="100000"/>
              </a:lnSpc>
            </a:pPr>
            <a:r>
              <a:rPr lang="en-US" sz="2800"/>
              <a:t>Examples: syringe needles, prophylaxis cups, and plastic orthodontic brackets. </a:t>
            </a:r>
          </a:p>
          <a:p>
            <a:pPr>
              <a:lnSpc>
                <a:spcPct val="100000"/>
              </a:lnSpc>
            </a:pPr>
            <a:endParaRPr lang="en-US"/>
          </a:p>
        </p:txBody>
      </p:sp>
      <p:pic>
        <p:nvPicPr>
          <p:cNvPr id="4" name="Picture 2">
            <a:extLst>
              <a:ext uri="{FF2B5EF4-FFF2-40B4-BE49-F238E27FC236}">
                <a16:creationId xmlns:a16="http://schemas.microsoft.com/office/drawing/2014/main" id="{AC442D38-0737-4195-8EC7-EF39AD389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11" r="11963" b="3"/>
          <a:stretch/>
        </p:blipFill>
        <p:spPr bwMode="auto">
          <a:xfrm>
            <a:off x="8495018" y="2282611"/>
            <a:ext cx="3392181" cy="44716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194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00EA-2444-46CF-9DDC-698236EFACD7}"/>
              </a:ext>
            </a:extLst>
          </p:cNvPr>
          <p:cNvSpPr>
            <a:spLocks noGrp="1"/>
          </p:cNvSpPr>
          <p:nvPr>
            <p:ph type="title"/>
          </p:nvPr>
        </p:nvSpPr>
        <p:spPr>
          <a:xfrm>
            <a:off x="464234" y="123986"/>
            <a:ext cx="11408898" cy="1961717"/>
          </a:xfrm>
        </p:spPr>
        <p:txBody>
          <a:bodyPr>
            <a:normAutofit/>
          </a:bodyPr>
          <a:lstStyle/>
          <a:p>
            <a:pPr algn="ctr"/>
            <a:r>
              <a:rPr lang="en-US" sz="4400" b="1"/>
              <a:t>Personal Protective Equipment when Processing Instruments </a:t>
            </a:r>
          </a:p>
        </p:txBody>
      </p:sp>
      <p:sp>
        <p:nvSpPr>
          <p:cNvPr id="3" name="Content Placeholder 2">
            <a:extLst>
              <a:ext uri="{FF2B5EF4-FFF2-40B4-BE49-F238E27FC236}">
                <a16:creationId xmlns:a16="http://schemas.microsoft.com/office/drawing/2014/main" id="{F5969D82-2A7D-4D78-BAF7-3F515426707F}"/>
              </a:ext>
            </a:extLst>
          </p:cNvPr>
          <p:cNvSpPr>
            <a:spLocks noGrp="1"/>
          </p:cNvSpPr>
          <p:nvPr>
            <p:ph idx="1"/>
          </p:nvPr>
        </p:nvSpPr>
        <p:spPr>
          <a:xfrm>
            <a:off x="576775" y="2407435"/>
            <a:ext cx="8596803" cy="3993363"/>
          </a:xfrm>
        </p:spPr>
        <p:txBody>
          <a:bodyPr>
            <a:normAutofit/>
          </a:bodyPr>
          <a:lstStyle/>
          <a:p>
            <a:pPr>
              <a:buFont typeface="Wingdings" panose="05000000000000000000" pitchFamily="2" charset="2"/>
              <a:buChar char="§"/>
              <a:defRPr/>
            </a:pPr>
            <a:r>
              <a:rPr lang="en-US" sz="2400"/>
              <a:t> </a:t>
            </a:r>
            <a:r>
              <a:rPr lang="en-US" sz="2800"/>
              <a:t>To prevent disease agents from a previous patient from being transferred to you, another dental team member, or the next patient, instrument processing must be performed in a consistent and disciplined manner. </a:t>
            </a:r>
          </a:p>
          <a:p>
            <a:pPr>
              <a:buFont typeface="Wingdings" panose="05000000000000000000" pitchFamily="2" charset="2"/>
              <a:buChar char="§"/>
              <a:defRPr/>
            </a:pPr>
            <a:r>
              <a:rPr lang="en-US" sz="2800"/>
              <a:t> You must always use personal protective equipment (PPE), including utility gloves, mask, eyewear, and protective clothing, when processing instruments. </a:t>
            </a:r>
          </a:p>
          <a:p>
            <a:endParaRPr lang="en-US"/>
          </a:p>
        </p:txBody>
      </p:sp>
      <p:pic>
        <p:nvPicPr>
          <p:cNvPr id="4" name="Picture 5" descr="Z:\Elsevier\ELSEVIER-BOOKS\Cleanup\Miscellaneous\PPT works\Bird-PPT-Renu\Figures\Chapter 21\jpg\f021-001-9781437717297.jpg">
            <a:extLst>
              <a:ext uri="{FF2B5EF4-FFF2-40B4-BE49-F238E27FC236}">
                <a16:creationId xmlns:a16="http://schemas.microsoft.com/office/drawing/2014/main" id="{02542DBE-E012-4BFB-8EAD-FD7AFF503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35" r="8620"/>
          <a:stretch/>
        </p:blipFill>
        <p:spPr bwMode="auto">
          <a:xfrm>
            <a:off x="9292910" y="2384474"/>
            <a:ext cx="2751624" cy="40163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497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9CEA-6D77-48B8-8452-5A365E293A76}"/>
              </a:ext>
            </a:extLst>
          </p:cNvPr>
          <p:cNvSpPr>
            <a:spLocks noGrp="1"/>
          </p:cNvSpPr>
          <p:nvPr>
            <p:ph type="title"/>
          </p:nvPr>
        </p:nvSpPr>
        <p:spPr>
          <a:xfrm>
            <a:off x="506438" y="286603"/>
            <a:ext cx="11516750" cy="1668806"/>
          </a:xfrm>
        </p:spPr>
        <p:txBody>
          <a:bodyPr>
            <a:normAutofit/>
          </a:bodyPr>
          <a:lstStyle/>
          <a:p>
            <a:pPr algn="ctr"/>
            <a:r>
              <a:rPr lang="en-US" b="1"/>
              <a:t>Instrument-Processing Area</a:t>
            </a:r>
          </a:p>
        </p:txBody>
      </p:sp>
      <p:sp>
        <p:nvSpPr>
          <p:cNvPr id="3" name="Content Placeholder 2">
            <a:extLst>
              <a:ext uri="{FF2B5EF4-FFF2-40B4-BE49-F238E27FC236}">
                <a16:creationId xmlns:a16="http://schemas.microsoft.com/office/drawing/2014/main" id="{FB449E22-4A35-4227-AC64-A8C3129997BD}"/>
              </a:ext>
            </a:extLst>
          </p:cNvPr>
          <p:cNvSpPr>
            <a:spLocks noGrp="1"/>
          </p:cNvSpPr>
          <p:nvPr>
            <p:ph idx="1"/>
          </p:nvPr>
        </p:nvSpPr>
        <p:spPr>
          <a:xfrm>
            <a:off x="393897" y="2169763"/>
            <a:ext cx="5702104" cy="4401635"/>
          </a:xfrm>
        </p:spPr>
        <p:txBody>
          <a:bodyPr>
            <a:normAutofit/>
          </a:bodyPr>
          <a:lstStyle/>
          <a:p>
            <a:pPr>
              <a:defRPr/>
            </a:pPr>
            <a:r>
              <a:rPr lang="en-US" sz="2800"/>
              <a:t>The ideal instrument-processing area: </a:t>
            </a:r>
          </a:p>
          <a:p>
            <a:pPr lvl="1">
              <a:defRPr/>
            </a:pPr>
            <a:r>
              <a:rPr lang="en-US" sz="2800"/>
              <a:t>Should be dedicated only to instrument processing</a:t>
            </a:r>
          </a:p>
          <a:p>
            <a:pPr lvl="1">
              <a:defRPr/>
            </a:pPr>
            <a:r>
              <a:rPr lang="en-US" sz="2800"/>
              <a:t>Should be physically separated from the operatories and dental laboratory</a:t>
            </a:r>
          </a:p>
          <a:p>
            <a:pPr lvl="1">
              <a:defRPr/>
            </a:pPr>
            <a:r>
              <a:rPr lang="en-US" sz="2800"/>
              <a:t>Should not be a part of a common walkway </a:t>
            </a:r>
          </a:p>
          <a:p>
            <a:endParaRPr lang="en-US" sz="3200"/>
          </a:p>
        </p:txBody>
      </p:sp>
      <p:pic>
        <p:nvPicPr>
          <p:cNvPr id="1026" name="Picture 2" descr="State-of-the-Art Sterilization Area - Richard J Curotto, DDS">
            <a:extLst>
              <a:ext uri="{FF2B5EF4-FFF2-40B4-BE49-F238E27FC236}">
                <a16:creationId xmlns:a16="http://schemas.microsoft.com/office/drawing/2014/main" id="{B004AC46-1461-4495-8305-625973D34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055" y="2396756"/>
            <a:ext cx="5777133" cy="417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813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A090-3403-A884-FB31-124A96A1810B}"/>
              </a:ext>
            </a:extLst>
          </p:cNvPr>
          <p:cNvSpPr>
            <a:spLocks noGrp="1"/>
          </p:cNvSpPr>
          <p:nvPr>
            <p:ph type="title"/>
          </p:nvPr>
        </p:nvSpPr>
        <p:spPr>
          <a:xfrm>
            <a:off x="657224" y="259976"/>
            <a:ext cx="10772775" cy="1550895"/>
          </a:xfrm>
        </p:spPr>
        <p:txBody>
          <a:bodyPr/>
          <a:lstStyle/>
          <a:p>
            <a:pPr algn="ctr"/>
            <a:r>
              <a:rPr lang="en-US" b="1"/>
              <a:t>Cleaning </a:t>
            </a:r>
          </a:p>
        </p:txBody>
      </p:sp>
      <p:sp>
        <p:nvSpPr>
          <p:cNvPr id="3" name="Content Placeholder 2">
            <a:extLst>
              <a:ext uri="{FF2B5EF4-FFF2-40B4-BE49-F238E27FC236}">
                <a16:creationId xmlns:a16="http://schemas.microsoft.com/office/drawing/2014/main" id="{1945EF97-192C-7131-C7E9-BFFC8911BDF4}"/>
              </a:ext>
            </a:extLst>
          </p:cNvPr>
          <p:cNvSpPr>
            <a:spLocks noGrp="1"/>
          </p:cNvSpPr>
          <p:nvPr>
            <p:ph idx="1"/>
          </p:nvPr>
        </p:nvSpPr>
        <p:spPr>
          <a:xfrm>
            <a:off x="1559859" y="2011680"/>
            <a:ext cx="9870522" cy="4482110"/>
          </a:xfrm>
        </p:spPr>
        <p:txBody>
          <a:bodyPr>
            <a:normAutofit/>
          </a:bodyPr>
          <a:lstStyle/>
          <a:p>
            <a:pPr>
              <a:buFont typeface="Wingdings" panose="05000000000000000000" pitchFamily="2" charset="2"/>
              <a:buChar char="§"/>
            </a:pPr>
            <a:r>
              <a:rPr lang="en-US"/>
              <a:t> </a:t>
            </a:r>
            <a:r>
              <a:rPr lang="en-US" sz="2800"/>
              <a:t>Cleaning should always occur before disinfection or sterilization. </a:t>
            </a:r>
          </a:p>
          <a:p>
            <a:r>
              <a:rPr lang="en-US" sz="2800"/>
              <a:t>– Presence of soil can compromise the disinfection or sterilization process. </a:t>
            </a:r>
          </a:p>
          <a:p>
            <a:pPr>
              <a:buFont typeface="Wingdings" panose="05000000000000000000" pitchFamily="2" charset="2"/>
              <a:buChar char="§"/>
            </a:pPr>
            <a:r>
              <a:rPr lang="en-US" sz="2800"/>
              <a:t> Automated or manual. </a:t>
            </a:r>
          </a:p>
          <a:p>
            <a:pPr>
              <a:buFont typeface="Wingdings" panose="05000000000000000000" pitchFamily="2" charset="2"/>
              <a:buChar char="§"/>
            </a:pPr>
            <a:r>
              <a:rPr lang="en-US" sz="2800"/>
              <a:t> Minimize exposure potential. </a:t>
            </a:r>
          </a:p>
          <a:p>
            <a:pPr>
              <a:buFont typeface="Wingdings" panose="05000000000000000000" pitchFamily="2" charset="2"/>
              <a:buChar char="§"/>
            </a:pPr>
            <a:r>
              <a:rPr lang="en-US" sz="2800"/>
              <a:t> Use carrying containers to transport contaminated instruments. </a:t>
            </a:r>
          </a:p>
          <a:p>
            <a:pPr>
              <a:buFont typeface="Wingdings" panose="05000000000000000000" pitchFamily="2" charset="2"/>
              <a:buChar char="§"/>
            </a:pPr>
            <a:r>
              <a:rPr lang="en-US" sz="2800"/>
              <a:t> Wear personal protective equipment (e.g., heavy duty utility gloves, mask, protective eyewear and clothing).</a:t>
            </a:r>
          </a:p>
        </p:txBody>
      </p:sp>
    </p:spTree>
    <p:extLst>
      <p:ext uri="{BB962C8B-B14F-4D97-AF65-F5344CB8AC3E}">
        <p14:creationId xmlns:p14="http://schemas.microsoft.com/office/powerpoint/2010/main" val="3024496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07B7-0D31-4BE4-ACA3-F6A4CCB29CA5}"/>
              </a:ext>
            </a:extLst>
          </p:cNvPr>
          <p:cNvSpPr>
            <a:spLocks noGrp="1"/>
          </p:cNvSpPr>
          <p:nvPr>
            <p:ph type="title"/>
          </p:nvPr>
        </p:nvSpPr>
        <p:spPr>
          <a:xfrm>
            <a:off x="534572" y="0"/>
            <a:ext cx="11309085" cy="2097108"/>
          </a:xfrm>
        </p:spPr>
        <p:txBody>
          <a:bodyPr>
            <a:normAutofit/>
          </a:bodyPr>
          <a:lstStyle/>
          <a:p>
            <a:pPr algn="ctr"/>
            <a:r>
              <a:rPr lang="en-US" b="1"/>
              <a:t>Precleaning and Packaging Instruments</a:t>
            </a:r>
          </a:p>
        </p:txBody>
      </p:sp>
      <p:sp>
        <p:nvSpPr>
          <p:cNvPr id="3" name="Content Placeholder 2">
            <a:extLst>
              <a:ext uri="{FF2B5EF4-FFF2-40B4-BE49-F238E27FC236}">
                <a16:creationId xmlns:a16="http://schemas.microsoft.com/office/drawing/2014/main" id="{5ABA074F-D0BB-42CE-AA06-A33CBF680223}"/>
              </a:ext>
            </a:extLst>
          </p:cNvPr>
          <p:cNvSpPr>
            <a:spLocks noGrp="1"/>
          </p:cNvSpPr>
          <p:nvPr>
            <p:ph idx="1"/>
          </p:nvPr>
        </p:nvSpPr>
        <p:spPr>
          <a:xfrm>
            <a:off x="703385" y="2097108"/>
            <a:ext cx="6682153" cy="4585046"/>
          </a:xfrm>
        </p:spPr>
        <p:txBody>
          <a:bodyPr>
            <a:normAutofit/>
          </a:bodyPr>
          <a:lstStyle/>
          <a:p>
            <a:pPr>
              <a:defRPr/>
            </a:pPr>
            <a:r>
              <a:rPr lang="en-US" sz="2800"/>
              <a:t>Instruments may be precleaned in one of three ways: </a:t>
            </a:r>
          </a:p>
          <a:p>
            <a:pPr lvl="1">
              <a:defRPr/>
            </a:pPr>
            <a:r>
              <a:rPr lang="en-US" sz="2800" i="1"/>
              <a:t>Hand scrubbing </a:t>
            </a:r>
            <a:r>
              <a:rPr lang="en-US" sz="2800"/>
              <a:t>- is the least desirable method of cleaning instruments because it requires direct hand contact with the contaminated instrument. </a:t>
            </a:r>
          </a:p>
          <a:p>
            <a:pPr lvl="1">
              <a:defRPr/>
            </a:pPr>
            <a:r>
              <a:rPr lang="en-US" sz="2800" i="1"/>
              <a:t>Ultrasonic cleaning </a:t>
            </a:r>
            <a:r>
              <a:rPr lang="en-US" sz="2800"/>
              <a:t>-Ultrasonic cleaners are used to loosen and remove debris from instruments. </a:t>
            </a:r>
          </a:p>
          <a:p>
            <a:pPr lvl="1">
              <a:defRPr/>
            </a:pPr>
            <a:r>
              <a:rPr lang="en-US" sz="2800" i="1"/>
              <a:t>Instrument-washing machine  </a:t>
            </a:r>
          </a:p>
          <a:p>
            <a:endParaRPr lang="en-US"/>
          </a:p>
        </p:txBody>
      </p:sp>
      <p:pic>
        <p:nvPicPr>
          <p:cNvPr id="3074" name="Picture 2" descr="Cleaning Surgical Instruments">
            <a:extLst>
              <a:ext uri="{FF2B5EF4-FFF2-40B4-BE49-F238E27FC236}">
                <a16:creationId xmlns:a16="http://schemas.microsoft.com/office/drawing/2014/main" id="{C66E014E-D1A7-455C-AC80-F2BAF78A3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6445" y="2452913"/>
            <a:ext cx="4167212" cy="21190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gilio iLearn">
            <a:extLst>
              <a:ext uri="{FF2B5EF4-FFF2-40B4-BE49-F238E27FC236}">
                <a16:creationId xmlns:a16="http://schemas.microsoft.com/office/drawing/2014/main" id="{0ABFBFE4-E319-4781-92E8-3E2D439A3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445" y="4635304"/>
            <a:ext cx="4167212" cy="190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7034104-43A0-4813-960E-BFA0E4F2CB8D}"/>
                  </a:ext>
                </a:extLst>
              </p14:cNvPr>
              <p14:cNvContentPartPr/>
              <p14:nvPr/>
            </p14:nvContentPartPr>
            <p14:xfrm>
              <a:off x="9941960" y="2974914"/>
              <a:ext cx="727560" cy="798840"/>
            </p14:xfrm>
          </p:contentPart>
        </mc:Choice>
        <mc:Fallback xmlns="">
          <p:pic>
            <p:nvPicPr>
              <p:cNvPr id="4" name="Ink 3">
                <a:extLst>
                  <a:ext uri="{FF2B5EF4-FFF2-40B4-BE49-F238E27FC236}">
                    <a16:creationId xmlns:a16="http://schemas.microsoft.com/office/drawing/2014/main" id="{E7034104-43A0-4813-960E-BFA0E4F2CB8D}"/>
                  </a:ext>
                </a:extLst>
              </p:cNvPr>
              <p:cNvPicPr/>
              <p:nvPr/>
            </p:nvPicPr>
            <p:blipFill>
              <a:blip r:embed="rId5"/>
              <a:stretch>
                <a:fillRect/>
              </a:stretch>
            </p:blipFill>
            <p:spPr>
              <a:xfrm>
                <a:off x="9887960" y="2866914"/>
                <a:ext cx="835200" cy="1014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6626AFFE-8895-46D7-B62D-9D7EA7195798}"/>
                  </a:ext>
                </a:extLst>
              </p14:cNvPr>
              <p14:cNvContentPartPr/>
              <p14:nvPr/>
            </p14:nvContentPartPr>
            <p14:xfrm>
              <a:off x="10025120" y="3032874"/>
              <a:ext cx="657000" cy="661320"/>
            </p14:xfrm>
          </p:contentPart>
        </mc:Choice>
        <mc:Fallback xmlns="">
          <p:pic>
            <p:nvPicPr>
              <p:cNvPr id="5" name="Ink 4">
                <a:extLst>
                  <a:ext uri="{FF2B5EF4-FFF2-40B4-BE49-F238E27FC236}">
                    <a16:creationId xmlns:a16="http://schemas.microsoft.com/office/drawing/2014/main" id="{6626AFFE-8895-46D7-B62D-9D7EA7195798}"/>
                  </a:ext>
                </a:extLst>
              </p:cNvPr>
              <p:cNvPicPr/>
              <p:nvPr/>
            </p:nvPicPr>
            <p:blipFill>
              <a:blip r:embed="rId7"/>
              <a:stretch>
                <a:fillRect/>
              </a:stretch>
            </p:blipFill>
            <p:spPr>
              <a:xfrm>
                <a:off x="9971120" y="2924815"/>
                <a:ext cx="764640" cy="87707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C27D3CFB-5AA8-44CA-9678-70B8520ADC76}"/>
                  </a:ext>
                </a:extLst>
              </p14:cNvPr>
              <p14:cNvContentPartPr/>
              <p14:nvPr/>
            </p14:nvContentPartPr>
            <p14:xfrm>
              <a:off x="7823000" y="5319234"/>
              <a:ext cx="477360" cy="657000"/>
            </p14:xfrm>
          </p:contentPart>
        </mc:Choice>
        <mc:Fallback xmlns="">
          <p:pic>
            <p:nvPicPr>
              <p:cNvPr id="6" name="Ink 5">
                <a:extLst>
                  <a:ext uri="{FF2B5EF4-FFF2-40B4-BE49-F238E27FC236}">
                    <a16:creationId xmlns:a16="http://schemas.microsoft.com/office/drawing/2014/main" id="{C27D3CFB-5AA8-44CA-9678-70B8520ADC76}"/>
                  </a:ext>
                </a:extLst>
              </p:cNvPr>
              <p:cNvPicPr/>
              <p:nvPr/>
            </p:nvPicPr>
            <p:blipFill>
              <a:blip r:embed="rId9"/>
              <a:stretch>
                <a:fillRect/>
              </a:stretch>
            </p:blipFill>
            <p:spPr>
              <a:xfrm>
                <a:off x="7769000" y="5211234"/>
                <a:ext cx="585000" cy="872640"/>
              </a:xfrm>
              <a:prstGeom prst="rect">
                <a:avLst/>
              </a:prstGeom>
            </p:spPr>
          </p:pic>
        </mc:Fallback>
      </mc:AlternateContent>
    </p:spTree>
    <p:extLst>
      <p:ext uri="{BB962C8B-B14F-4D97-AF65-F5344CB8AC3E}">
        <p14:creationId xmlns:p14="http://schemas.microsoft.com/office/powerpoint/2010/main" val="144965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7AC63-5777-4C8D-84EA-E8FD79B135F9}"/>
              </a:ext>
            </a:extLst>
          </p:cNvPr>
          <p:cNvSpPr>
            <a:spLocks noGrp="1"/>
          </p:cNvSpPr>
          <p:nvPr>
            <p:ph type="title"/>
          </p:nvPr>
        </p:nvSpPr>
        <p:spPr>
          <a:xfrm>
            <a:off x="7733654" y="499533"/>
            <a:ext cx="4277532" cy="1499748"/>
          </a:xfrm>
        </p:spPr>
        <p:txBody>
          <a:bodyPr anchor="b">
            <a:normAutofit/>
          </a:bodyPr>
          <a:lstStyle/>
          <a:p>
            <a:pPr algn="ctr"/>
            <a:r>
              <a:rPr lang="en-US" b="1">
                <a:solidFill>
                  <a:srgbClr val="FFFFFF"/>
                </a:solidFill>
              </a:rPr>
              <a:t>Administrative Measures</a:t>
            </a:r>
            <a:endParaRPr lang="en-US">
              <a:solidFill>
                <a:srgbClr val="FFFFFF"/>
              </a:solidFill>
            </a:endParaRPr>
          </a:p>
        </p:txBody>
      </p:sp>
      <p:pic>
        <p:nvPicPr>
          <p:cNvPr id="5" name="Picture 2">
            <a:extLst>
              <a:ext uri="{FF2B5EF4-FFF2-40B4-BE49-F238E27FC236}">
                <a16:creationId xmlns:a16="http://schemas.microsoft.com/office/drawing/2014/main" id="{DC713A69-0784-E6F6-82C6-D9C218E962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 r="2" b="12871"/>
          <a:stretch/>
        </p:blipFill>
        <p:spPr bwMode="auto">
          <a:xfrm>
            <a:off x="633999" y="232476"/>
            <a:ext cx="6278529" cy="641629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54236634-F0CD-4713-9274-4DF5F3DD076D}"/>
              </a:ext>
            </a:extLst>
          </p:cNvPr>
          <p:cNvSpPr>
            <a:spLocks noGrp="1"/>
          </p:cNvSpPr>
          <p:nvPr>
            <p:ph idx="1"/>
          </p:nvPr>
        </p:nvSpPr>
        <p:spPr>
          <a:xfrm>
            <a:off x="7733654" y="2123268"/>
            <a:ext cx="4277532" cy="4525505"/>
          </a:xfrm>
        </p:spPr>
        <p:txBody>
          <a:bodyPr>
            <a:normAutofit/>
          </a:bodyPr>
          <a:lstStyle/>
          <a:p>
            <a:pPr>
              <a:buFont typeface="Wingdings" panose="05000000000000000000" pitchFamily="2" charset="2"/>
              <a:buChar char="q"/>
            </a:pPr>
            <a:r>
              <a:rPr lang="en-US" sz="2800">
                <a:solidFill>
                  <a:schemeClr val="bg1"/>
                </a:solidFill>
              </a:rPr>
              <a:t>Make infection prevention a priority in all dental settings.</a:t>
            </a:r>
          </a:p>
          <a:p>
            <a:pPr>
              <a:buFont typeface="Wingdings" panose="05000000000000000000" pitchFamily="2" charset="2"/>
              <a:buChar char="q"/>
            </a:pPr>
            <a:r>
              <a:rPr lang="en-US" sz="2800">
                <a:solidFill>
                  <a:schemeClr val="bg1"/>
                </a:solidFill>
              </a:rPr>
              <a:t>Assign at least one person as  the infection control coordinator.</a:t>
            </a:r>
          </a:p>
          <a:p>
            <a:pPr>
              <a:buFont typeface="Wingdings" panose="05000000000000000000" pitchFamily="2" charset="2"/>
              <a:buChar char="q"/>
            </a:pPr>
            <a:r>
              <a:rPr lang="en-US" sz="2800">
                <a:solidFill>
                  <a:schemeClr val="bg1"/>
                </a:solidFill>
              </a:rPr>
              <a:t>Tailor policies to each dental setting.</a:t>
            </a:r>
          </a:p>
          <a:p>
            <a:pPr>
              <a:buFont typeface="Wingdings" panose="05000000000000000000" pitchFamily="2" charset="2"/>
              <a:buChar char="q"/>
            </a:pPr>
            <a:r>
              <a:rPr lang="en-US" sz="2800">
                <a:solidFill>
                  <a:schemeClr val="bg1"/>
                </a:solidFill>
              </a:rPr>
              <a:t>Reassess on a regular basis (e.g., annually).</a:t>
            </a:r>
          </a:p>
          <a:p>
            <a:endParaRPr lang="en-US" sz="1800"/>
          </a:p>
        </p:txBody>
      </p:sp>
    </p:spTree>
    <p:extLst>
      <p:ext uri="{BB962C8B-B14F-4D97-AF65-F5344CB8AC3E}">
        <p14:creationId xmlns:p14="http://schemas.microsoft.com/office/powerpoint/2010/main" val="16235241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CAB-1CDF-BCB9-8FC0-D4D623FBE8D8}"/>
              </a:ext>
            </a:extLst>
          </p:cNvPr>
          <p:cNvSpPr>
            <a:spLocks noGrp="1"/>
          </p:cNvSpPr>
          <p:nvPr>
            <p:ph type="title"/>
          </p:nvPr>
        </p:nvSpPr>
        <p:spPr>
          <a:xfrm>
            <a:off x="657224" y="379708"/>
            <a:ext cx="10772775" cy="1778023"/>
          </a:xfrm>
        </p:spPr>
        <p:txBody>
          <a:bodyPr/>
          <a:lstStyle/>
          <a:p>
            <a:pPr algn="ctr"/>
            <a:r>
              <a:rPr lang="en-US" b="1"/>
              <a:t>Preparation and Packaging</a:t>
            </a:r>
          </a:p>
        </p:txBody>
      </p:sp>
      <p:sp>
        <p:nvSpPr>
          <p:cNvPr id="3" name="Content Placeholder 2">
            <a:extLst>
              <a:ext uri="{FF2B5EF4-FFF2-40B4-BE49-F238E27FC236}">
                <a16:creationId xmlns:a16="http://schemas.microsoft.com/office/drawing/2014/main" id="{D999400F-D803-7BA0-989B-DF7EB43C6436}"/>
              </a:ext>
            </a:extLst>
          </p:cNvPr>
          <p:cNvSpPr>
            <a:spLocks noGrp="1"/>
          </p:cNvSpPr>
          <p:nvPr>
            <p:ph idx="1"/>
          </p:nvPr>
        </p:nvSpPr>
        <p:spPr>
          <a:xfrm>
            <a:off x="676656" y="2011680"/>
            <a:ext cx="10753725" cy="4466612"/>
          </a:xfrm>
        </p:spPr>
        <p:txBody>
          <a:bodyPr>
            <a:normAutofit/>
          </a:bodyPr>
          <a:lstStyle/>
          <a:p>
            <a:pPr>
              <a:buFont typeface="Wingdings" panose="05000000000000000000" pitchFamily="2" charset="2"/>
              <a:buChar char="§"/>
            </a:pPr>
            <a:r>
              <a:rPr lang="en-US" sz="3200"/>
              <a:t> Wrap, package, or place instruments in containers before heat sterilization. </a:t>
            </a:r>
          </a:p>
          <a:p>
            <a:r>
              <a:rPr lang="en-US" sz="3200"/>
              <a:t>– Instruments should be thoroughly dry before they are packaged, wrapped, or otherwise contained. </a:t>
            </a:r>
          </a:p>
          <a:p>
            <a:pPr>
              <a:buFont typeface="Wingdings" panose="05000000000000000000" pitchFamily="2" charset="2"/>
              <a:buChar char="§"/>
            </a:pPr>
            <a:r>
              <a:rPr lang="en-US" sz="3200"/>
              <a:t> Follow manufacturer’s instructions. </a:t>
            </a:r>
          </a:p>
          <a:p>
            <a:pPr>
              <a:buFont typeface="Wingdings" panose="05000000000000000000" pitchFamily="2" charset="2"/>
              <a:buChar char="§"/>
            </a:pPr>
            <a:r>
              <a:rPr lang="en-US" sz="3200"/>
              <a:t> For example: open hinged instruments, disassemble instruments if required, and ensure that packaging materials are compatible with the method of heat sterilization being used.</a:t>
            </a:r>
          </a:p>
        </p:txBody>
      </p:sp>
    </p:spTree>
    <p:extLst>
      <p:ext uri="{BB962C8B-B14F-4D97-AF65-F5344CB8AC3E}">
        <p14:creationId xmlns:p14="http://schemas.microsoft.com/office/powerpoint/2010/main" val="2747729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5609-6F1A-459C-B154-63BEBCFFE7F8}"/>
              </a:ext>
            </a:extLst>
          </p:cNvPr>
          <p:cNvSpPr>
            <a:spLocks noGrp="1"/>
          </p:cNvSpPr>
          <p:nvPr>
            <p:ph type="title"/>
          </p:nvPr>
        </p:nvSpPr>
        <p:spPr>
          <a:xfrm>
            <a:off x="609600" y="108857"/>
            <a:ext cx="11346022" cy="1930958"/>
          </a:xfrm>
        </p:spPr>
        <p:txBody>
          <a:bodyPr>
            <a:normAutofit/>
          </a:bodyPr>
          <a:lstStyle/>
          <a:p>
            <a:pPr algn="ctr"/>
            <a:r>
              <a:rPr lang="en-US" b="1"/>
              <a:t>Methods of Sterilization</a:t>
            </a:r>
          </a:p>
        </p:txBody>
      </p:sp>
      <p:sp>
        <p:nvSpPr>
          <p:cNvPr id="3" name="Content Placeholder 2">
            <a:extLst>
              <a:ext uri="{FF2B5EF4-FFF2-40B4-BE49-F238E27FC236}">
                <a16:creationId xmlns:a16="http://schemas.microsoft.com/office/drawing/2014/main" id="{EBAB82E8-DD01-4828-B57D-8C9D8A815FAB}"/>
              </a:ext>
            </a:extLst>
          </p:cNvPr>
          <p:cNvSpPr>
            <a:spLocks noGrp="1"/>
          </p:cNvSpPr>
          <p:nvPr>
            <p:ph idx="1"/>
          </p:nvPr>
        </p:nvSpPr>
        <p:spPr>
          <a:xfrm>
            <a:off x="779929" y="1580828"/>
            <a:ext cx="6886963" cy="5168316"/>
          </a:xfrm>
        </p:spPr>
        <p:txBody>
          <a:bodyPr anchor="ctr">
            <a:normAutofit/>
          </a:bodyPr>
          <a:lstStyle/>
          <a:p>
            <a:pPr>
              <a:lnSpc>
                <a:spcPct val="90000"/>
              </a:lnSpc>
              <a:defRPr/>
            </a:pPr>
            <a:r>
              <a:rPr lang="en-US"/>
              <a:t>Sterilization destroys all microbial forms, including bacterial spores. Sterile is an absolute term; there is no “partially sterile” or “almost sterile.”</a:t>
            </a:r>
          </a:p>
          <a:p>
            <a:pPr>
              <a:lnSpc>
                <a:spcPct val="90000"/>
              </a:lnSpc>
              <a:defRPr/>
            </a:pPr>
            <a:r>
              <a:rPr lang="en-US"/>
              <a:t>All reusable items (critical and semi critical instruments) that come into contact with the patient’s blood, saliva, or mucous membranes must be heat sterilized. </a:t>
            </a:r>
          </a:p>
          <a:p>
            <a:pPr>
              <a:lnSpc>
                <a:spcPct val="90000"/>
              </a:lnSpc>
              <a:defRPr/>
            </a:pPr>
            <a:r>
              <a:rPr lang="en-US"/>
              <a:t>The three most common forms of heat sterilization in the dental office are: </a:t>
            </a:r>
          </a:p>
          <a:p>
            <a:pPr lvl="1">
              <a:lnSpc>
                <a:spcPct val="90000"/>
              </a:lnSpc>
              <a:defRPr/>
            </a:pPr>
            <a:r>
              <a:rPr lang="en-US"/>
              <a:t>Steam</a:t>
            </a:r>
          </a:p>
          <a:p>
            <a:pPr lvl="1">
              <a:lnSpc>
                <a:spcPct val="90000"/>
              </a:lnSpc>
              <a:defRPr/>
            </a:pPr>
            <a:r>
              <a:rPr lang="en-US"/>
              <a:t>Chemical vapor</a:t>
            </a:r>
          </a:p>
          <a:p>
            <a:pPr lvl="1">
              <a:lnSpc>
                <a:spcPct val="90000"/>
              </a:lnSpc>
              <a:defRPr/>
            </a:pPr>
            <a:r>
              <a:rPr lang="en-US"/>
              <a:t>Dry heat</a:t>
            </a:r>
          </a:p>
          <a:p>
            <a:pPr>
              <a:lnSpc>
                <a:spcPct val="90000"/>
              </a:lnSpc>
            </a:pPr>
            <a:endParaRPr lang="en-US" sz="1500"/>
          </a:p>
        </p:txBody>
      </p:sp>
      <p:pic>
        <p:nvPicPr>
          <p:cNvPr id="4" name="Picture 2" descr="Crosstex | Biological Monitoring Service Provider , sterilizer testing lab  and infection control solutions">
            <a:extLst>
              <a:ext uri="{FF2B5EF4-FFF2-40B4-BE49-F238E27FC236}">
                <a16:creationId xmlns:a16="http://schemas.microsoft.com/office/drawing/2014/main" id="{DA26CCDD-02EC-4A4B-83D6-F9A986A39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19" r="-1" b="-1"/>
          <a:stretch/>
        </p:blipFill>
        <p:spPr bwMode="auto">
          <a:xfrm>
            <a:off x="7877109" y="2538401"/>
            <a:ext cx="4078513" cy="3429000"/>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782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EBF4-81A7-47D7-934F-EAAF6F63B634}"/>
              </a:ext>
            </a:extLst>
          </p:cNvPr>
          <p:cNvSpPr>
            <a:spLocks noGrp="1"/>
          </p:cNvSpPr>
          <p:nvPr>
            <p:ph type="title"/>
          </p:nvPr>
        </p:nvSpPr>
        <p:spPr>
          <a:xfrm>
            <a:off x="576775" y="418455"/>
            <a:ext cx="11179796" cy="1689746"/>
          </a:xfrm>
        </p:spPr>
        <p:txBody>
          <a:bodyPr>
            <a:noAutofit/>
          </a:bodyPr>
          <a:lstStyle/>
          <a:p>
            <a:pPr algn="ctr"/>
            <a:r>
              <a:rPr lang="en-US" b="1"/>
              <a:t>Sterilization Monitoring: Types of Indicators</a:t>
            </a:r>
            <a:endParaRPr lang="en-US"/>
          </a:p>
        </p:txBody>
      </p:sp>
      <p:sp>
        <p:nvSpPr>
          <p:cNvPr id="3" name="Content Placeholder 2">
            <a:extLst>
              <a:ext uri="{FF2B5EF4-FFF2-40B4-BE49-F238E27FC236}">
                <a16:creationId xmlns:a16="http://schemas.microsoft.com/office/drawing/2014/main" id="{80A63CB9-2FC0-45CC-9161-208AE4645E0F}"/>
              </a:ext>
            </a:extLst>
          </p:cNvPr>
          <p:cNvSpPr>
            <a:spLocks noGrp="1"/>
          </p:cNvSpPr>
          <p:nvPr>
            <p:ph idx="1"/>
          </p:nvPr>
        </p:nvSpPr>
        <p:spPr>
          <a:xfrm>
            <a:off x="576775" y="2489981"/>
            <a:ext cx="11179796" cy="4081416"/>
          </a:xfrm>
        </p:spPr>
        <p:txBody>
          <a:bodyPr>
            <a:normAutofit/>
          </a:bodyPr>
          <a:lstStyle/>
          <a:p>
            <a:pPr>
              <a:lnSpc>
                <a:spcPct val="100000"/>
              </a:lnSpc>
              <a:buFont typeface="Wingdings" panose="05000000000000000000" pitchFamily="2" charset="2"/>
              <a:buChar char="§"/>
            </a:pPr>
            <a:r>
              <a:rPr lang="en-US" sz="2400"/>
              <a:t> </a:t>
            </a:r>
            <a:r>
              <a:rPr lang="en-US" sz="3000"/>
              <a:t>Mechanical:  Measures time, temperature, and pressure.</a:t>
            </a:r>
          </a:p>
          <a:p>
            <a:pPr>
              <a:buFont typeface="Wingdings" panose="05000000000000000000" pitchFamily="2" charset="2"/>
              <a:buChar char="§"/>
            </a:pPr>
            <a:r>
              <a:rPr lang="en-US" sz="3000"/>
              <a:t> Chemical: Change in color when physical parameter is reached.</a:t>
            </a:r>
          </a:p>
          <a:p>
            <a:pPr>
              <a:buFont typeface="Wingdings" panose="05000000000000000000" pitchFamily="2" charset="2"/>
              <a:buChar char="§"/>
            </a:pPr>
            <a:r>
              <a:rPr lang="en-US" sz="3000"/>
              <a:t> Biological (spore tests):</a:t>
            </a:r>
          </a:p>
          <a:p>
            <a:pPr marL="0" indent="0">
              <a:buNone/>
            </a:pPr>
            <a:r>
              <a:rPr lang="en-US" sz="3000"/>
              <a:t>   - Uses biological spores to assess the sterilization process directly.</a:t>
            </a:r>
          </a:p>
          <a:p>
            <a:r>
              <a:rPr lang="en-US" sz="3000"/>
              <a:t>Indicators are specific to the type of sterilization used.</a:t>
            </a:r>
          </a:p>
          <a:p>
            <a:endParaRPr lang="en-US"/>
          </a:p>
        </p:txBody>
      </p:sp>
    </p:spTree>
    <p:extLst>
      <p:ext uri="{BB962C8B-B14F-4D97-AF65-F5344CB8AC3E}">
        <p14:creationId xmlns:p14="http://schemas.microsoft.com/office/powerpoint/2010/main" val="2889373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B43C3-11B1-47FA-B9C3-50AB762C735E}"/>
              </a:ext>
            </a:extLst>
          </p:cNvPr>
          <p:cNvSpPr>
            <a:spLocks noGrp="1"/>
          </p:cNvSpPr>
          <p:nvPr>
            <p:ph type="title"/>
          </p:nvPr>
        </p:nvSpPr>
        <p:spPr>
          <a:xfrm>
            <a:off x="657224" y="936711"/>
            <a:ext cx="2988265" cy="4984578"/>
          </a:xfrm>
        </p:spPr>
        <p:txBody>
          <a:bodyPr>
            <a:normAutofit/>
          </a:bodyPr>
          <a:lstStyle/>
          <a:p>
            <a:pPr algn="ctr"/>
            <a:r>
              <a:rPr lang="en-US" sz="4400" b="1">
                <a:solidFill>
                  <a:srgbClr val="FFFFFF"/>
                </a:solidFill>
              </a:rPr>
              <a:t>Record Keeping</a:t>
            </a:r>
            <a:endParaRPr lang="en-US" sz="4400">
              <a:solidFill>
                <a:srgbClr val="FFFFFF"/>
              </a:solidFill>
            </a:endParaRPr>
          </a:p>
        </p:txBody>
      </p:sp>
      <p:sp>
        <p:nvSpPr>
          <p:cNvPr id="3" name="Content Placeholder 2">
            <a:extLst>
              <a:ext uri="{FF2B5EF4-FFF2-40B4-BE49-F238E27FC236}">
                <a16:creationId xmlns:a16="http://schemas.microsoft.com/office/drawing/2014/main" id="{92B62255-C070-446A-8379-0BC1985702AF}"/>
              </a:ext>
            </a:extLst>
          </p:cNvPr>
          <p:cNvSpPr>
            <a:spLocks noGrp="1"/>
          </p:cNvSpPr>
          <p:nvPr>
            <p:ph idx="1"/>
          </p:nvPr>
        </p:nvSpPr>
        <p:spPr>
          <a:xfrm>
            <a:off x="4614389" y="936711"/>
            <a:ext cx="6815992" cy="4984578"/>
          </a:xfrm>
        </p:spPr>
        <p:txBody>
          <a:bodyPr anchor="ctr">
            <a:normAutofit/>
          </a:bodyPr>
          <a:lstStyle/>
          <a:p>
            <a:pPr>
              <a:buFont typeface="Wingdings" panose="05000000000000000000" pitchFamily="2" charset="2"/>
              <a:buChar char="§"/>
            </a:pPr>
            <a:r>
              <a:rPr lang="en-US" sz="2800"/>
              <a:t> Sterilization monitoring (e.g., biological, mechanical, chemical) and equipment maintenance records are important components of a dental infection prevention program.</a:t>
            </a:r>
          </a:p>
          <a:p>
            <a:pPr>
              <a:buFont typeface="Wingdings" panose="05000000000000000000" pitchFamily="2" charset="2"/>
              <a:buChar char="§"/>
            </a:pPr>
            <a:r>
              <a:rPr lang="en-US" sz="2800"/>
              <a:t> Ensures cycle parameters have been met and establishes accountability.</a:t>
            </a:r>
          </a:p>
          <a:p>
            <a:pPr>
              <a:buFont typeface="Wingdings" panose="05000000000000000000" pitchFamily="2" charset="2"/>
              <a:buChar char="§"/>
            </a:pPr>
            <a:r>
              <a:rPr lang="en-US" sz="2800"/>
              <a:t> If there is a problem with a sterilizer, documentation helps to determine if an instrument recall is necessary.</a:t>
            </a:r>
          </a:p>
          <a:p>
            <a:endParaRPr lang="en-US"/>
          </a:p>
        </p:txBody>
      </p:sp>
    </p:spTree>
    <p:extLst>
      <p:ext uri="{BB962C8B-B14F-4D97-AF65-F5344CB8AC3E}">
        <p14:creationId xmlns:p14="http://schemas.microsoft.com/office/powerpoint/2010/main" val="417433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1CA4F-94E9-7FBB-0D10-BA7F529BC3CF}"/>
              </a:ext>
            </a:extLst>
          </p:cNvPr>
          <p:cNvSpPr>
            <a:spLocks noGrp="1"/>
          </p:cNvSpPr>
          <p:nvPr>
            <p:ph type="title"/>
          </p:nvPr>
        </p:nvSpPr>
        <p:spPr>
          <a:xfrm>
            <a:off x="657224" y="936711"/>
            <a:ext cx="2988265" cy="4984578"/>
          </a:xfrm>
        </p:spPr>
        <p:txBody>
          <a:bodyPr>
            <a:normAutofit/>
          </a:bodyPr>
          <a:lstStyle/>
          <a:p>
            <a:r>
              <a:rPr lang="en-US" sz="4400" b="1">
                <a:solidFill>
                  <a:srgbClr val="FFFFFF"/>
                </a:solidFill>
              </a:rPr>
              <a:t>Storage of Sterile and Clean Items and Supplies</a:t>
            </a:r>
          </a:p>
        </p:txBody>
      </p:sp>
      <p:sp>
        <p:nvSpPr>
          <p:cNvPr id="3" name="Content Placeholder 2">
            <a:extLst>
              <a:ext uri="{FF2B5EF4-FFF2-40B4-BE49-F238E27FC236}">
                <a16:creationId xmlns:a16="http://schemas.microsoft.com/office/drawing/2014/main" id="{CE69CAC6-B712-FD65-1F6C-98F302591994}"/>
              </a:ext>
            </a:extLst>
          </p:cNvPr>
          <p:cNvSpPr>
            <a:spLocks noGrp="1"/>
          </p:cNvSpPr>
          <p:nvPr>
            <p:ph idx="1"/>
          </p:nvPr>
        </p:nvSpPr>
        <p:spPr>
          <a:xfrm>
            <a:off x="4614389" y="936711"/>
            <a:ext cx="6815992" cy="4984578"/>
          </a:xfrm>
        </p:spPr>
        <p:txBody>
          <a:bodyPr anchor="ctr">
            <a:normAutofit/>
          </a:bodyPr>
          <a:lstStyle/>
          <a:p>
            <a:pPr>
              <a:buFont typeface="Wingdings" panose="05000000000000000000" pitchFamily="2" charset="2"/>
              <a:buChar char="§"/>
            </a:pPr>
            <a:r>
              <a:rPr lang="en-US"/>
              <a:t> </a:t>
            </a:r>
            <a:r>
              <a:rPr lang="en-US" sz="2800"/>
              <a:t>Store clean items in dry, closed, or covered cabinet. </a:t>
            </a:r>
          </a:p>
          <a:p>
            <a:pPr>
              <a:buFont typeface="Wingdings" panose="05000000000000000000" pitchFamily="2" charset="2"/>
              <a:buChar char="§"/>
            </a:pPr>
            <a:r>
              <a:rPr lang="en-US" sz="2800"/>
              <a:t> Use date- or event-related shelf-life practices. </a:t>
            </a:r>
          </a:p>
          <a:p>
            <a:pPr>
              <a:buFont typeface="Wingdings" panose="05000000000000000000" pitchFamily="2" charset="2"/>
              <a:buChar char="§"/>
            </a:pPr>
            <a:r>
              <a:rPr lang="en-US" sz="2800"/>
              <a:t> Examine wrapped items carefully before use. </a:t>
            </a:r>
          </a:p>
          <a:p>
            <a:pPr>
              <a:buFont typeface="Wingdings" panose="05000000000000000000" pitchFamily="2" charset="2"/>
              <a:buChar char="§"/>
            </a:pPr>
            <a:r>
              <a:rPr lang="en-US" sz="2800"/>
              <a:t> When packaging of sterile items is damaged, clean, repackage, and heat sterilize again.</a:t>
            </a:r>
          </a:p>
        </p:txBody>
      </p:sp>
    </p:spTree>
    <p:extLst>
      <p:ext uri="{BB962C8B-B14F-4D97-AF65-F5344CB8AC3E}">
        <p14:creationId xmlns:p14="http://schemas.microsoft.com/office/powerpoint/2010/main" val="23716938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EF8D-2B90-0200-814A-5B8EACE6C029}"/>
              </a:ext>
            </a:extLst>
          </p:cNvPr>
          <p:cNvSpPr>
            <a:spLocks noGrp="1"/>
          </p:cNvSpPr>
          <p:nvPr>
            <p:ph type="title"/>
          </p:nvPr>
        </p:nvSpPr>
        <p:spPr/>
        <p:txBody>
          <a:bodyPr/>
          <a:lstStyle/>
          <a:p>
            <a:pPr algn="ctr"/>
            <a:r>
              <a:rPr lang="en-US" b="1"/>
              <a:t>Environmental Surfaces</a:t>
            </a:r>
          </a:p>
        </p:txBody>
      </p:sp>
      <p:graphicFrame>
        <p:nvGraphicFramePr>
          <p:cNvPr id="7" name="Content Placeholder 2">
            <a:extLst>
              <a:ext uri="{FF2B5EF4-FFF2-40B4-BE49-F238E27FC236}">
                <a16:creationId xmlns:a16="http://schemas.microsoft.com/office/drawing/2014/main" id="{18C35B00-EC9E-3825-0C9C-789E671D6373}"/>
              </a:ext>
            </a:extLst>
          </p:cNvPr>
          <p:cNvGraphicFramePr>
            <a:graphicFrameLocks noGrp="1"/>
          </p:cNvGraphicFramePr>
          <p:nvPr>
            <p:ph idx="1"/>
          </p:nvPr>
        </p:nvGraphicFramePr>
        <p:xfrm>
          <a:off x="676656" y="2157731"/>
          <a:ext cx="10753725" cy="3620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35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5F01DE-D865-4E39-91A1-E0FD7F0883E5}"/>
              </a:ext>
            </a:extLst>
          </p:cNvPr>
          <p:cNvSpPr>
            <a:spLocks noGrp="1"/>
          </p:cNvSpPr>
          <p:nvPr>
            <p:ph type="title"/>
          </p:nvPr>
        </p:nvSpPr>
        <p:spPr>
          <a:xfrm>
            <a:off x="1071846" y="1059736"/>
            <a:ext cx="10040233" cy="1228130"/>
          </a:xfrm>
        </p:spPr>
        <p:txBody>
          <a:bodyPr>
            <a:normAutofit/>
          </a:bodyPr>
          <a:lstStyle/>
          <a:p>
            <a:r>
              <a:rPr lang="en-US" sz="4200" b="1">
                <a:solidFill>
                  <a:srgbClr val="FFFFFF"/>
                </a:solidFill>
              </a:rPr>
              <a:t>Environmental Infection Prevention and Control </a:t>
            </a:r>
            <a:endParaRPr lang="en-US" sz="4200">
              <a:solidFill>
                <a:srgbClr val="FFFFFF"/>
              </a:solidFill>
            </a:endParaRPr>
          </a:p>
        </p:txBody>
      </p:sp>
      <p:sp>
        <p:nvSpPr>
          <p:cNvPr id="3" name="Content Placeholder 2">
            <a:extLst>
              <a:ext uri="{FF2B5EF4-FFF2-40B4-BE49-F238E27FC236}">
                <a16:creationId xmlns:a16="http://schemas.microsoft.com/office/drawing/2014/main" id="{A145A95F-02C7-4FD4-99C6-DFCD724379C1}"/>
              </a:ext>
            </a:extLst>
          </p:cNvPr>
          <p:cNvSpPr>
            <a:spLocks noGrp="1"/>
          </p:cNvSpPr>
          <p:nvPr>
            <p:ph idx="1"/>
          </p:nvPr>
        </p:nvSpPr>
        <p:spPr>
          <a:xfrm>
            <a:off x="1071846" y="2973313"/>
            <a:ext cx="10040233" cy="3595438"/>
          </a:xfrm>
        </p:spPr>
        <p:txBody>
          <a:bodyPr>
            <a:normAutofit/>
          </a:bodyPr>
          <a:lstStyle/>
          <a:p>
            <a:pPr marL="0" indent="0">
              <a:buNone/>
            </a:pPr>
            <a:r>
              <a:rPr lang="en-US"/>
              <a:t>Categories of Environmental Surfaces</a:t>
            </a:r>
          </a:p>
          <a:p>
            <a:r>
              <a:rPr lang="en-US"/>
              <a:t>Clinical contact surfaces:</a:t>
            </a:r>
          </a:p>
          <a:p>
            <a:pPr marL="0" indent="0">
              <a:buNone/>
            </a:pPr>
            <a:r>
              <a:rPr lang="en-US"/>
              <a:t>   - High potential for direct contamination from spray or spatter or by contact with gloved hands of dental health care personnel (DHCP).</a:t>
            </a:r>
          </a:p>
          <a:p>
            <a:pPr marL="0" indent="0">
              <a:buNone/>
            </a:pPr>
            <a:r>
              <a:rPr lang="en-US"/>
              <a:t>  - Emphasis for cleaning and disinfection should be placed on these surfaces.</a:t>
            </a:r>
          </a:p>
          <a:p>
            <a:pPr marL="0" indent="0">
              <a:buNone/>
            </a:pPr>
            <a:r>
              <a:rPr lang="en-US"/>
              <a:t>  - Examples: light handles, bracket trays, switches on dental units, computer equipment.</a:t>
            </a:r>
          </a:p>
        </p:txBody>
      </p:sp>
    </p:spTree>
    <p:extLst>
      <p:ext uri="{BB962C8B-B14F-4D97-AF65-F5344CB8AC3E}">
        <p14:creationId xmlns:p14="http://schemas.microsoft.com/office/powerpoint/2010/main" val="2556517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081B5-0A36-096A-E5C8-17A484EFAF26}"/>
              </a:ext>
            </a:extLst>
          </p:cNvPr>
          <p:cNvSpPr>
            <a:spLocks noGrp="1"/>
          </p:cNvSpPr>
          <p:nvPr>
            <p:ph type="title"/>
          </p:nvPr>
        </p:nvSpPr>
        <p:spPr>
          <a:xfrm>
            <a:off x="1071846" y="1059736"/>
            <a:ext cx="10040233" cy="1228130"/>
          </a:xfrm>
        </p:spPr>
        <p:txBody>
          <a:bodyPr>
            <a:normAutofit/>
          </a:bodyPr>
          <a:lstStyle/>
          <a:p>
            <a:r>
              <a:rPr lang="en-US" sz="4200" b="1">
                <a:solidFill>
                  <a:srgbClr val="FFFFFF"/>
                </a:solidFill>
              </a:rPr>
              <a:t>Environmental Infection Prevention and Control (</a:t>
            </a:r>
            <a:r>
              <a:rPr lang="en-US" sz="4200" b="1" i="0">
                <a:solidFill>
                  <a:srgbClr val="FFFFFF"/>
                </a:solidFill>
                <a:effectLst/>
              </a:rPr>
              <a:t>cont.)</a:t>
            </a:r>
            <a:endParaRPr lang="en-US" sz="4200">
              <a:solidFill>
                <a:srgbClr val="FFFFFF"/>
              </a:solidFill>
            </a:endParaRPr>
          </a:p>
        </p:txBody>
      </p:sp>
      <p:sp>
        <p:nvSpPr>
          <p:cNvPr id="3" name="Content Placeholder 2">
            <a:extLst>
              <a:ext uri="{FF2B5EF4-FFF2-40B4-BE49-F238E27FC236}">
                <a16:creationId xmlns:a16="http://schemas.microsoft.com/office/drawing/2014/main" id="{24A1D27D-2A74-94D6-7F26-C5C0D5D9835F}"/>
              </a:ext>
            </a:extLst>
          </p:cNvPr>
          <p:cNvSpPr>
            <a:spLocks noGrp="1"/>
          </p:cNvSpPr>
          <p:nvPr>
            <p:ph idx="1"/>
          </p:nvPr>
        </p:nvSpPr>
        <p:spPr>
          <a:xfrm>
            <a:off x="1166327" y="2957804"/>
            <a:ext cx="10515600" cy="3582955"/>
          </a:xfrm>
        </p:spPr>
        <p:txBody>
          <a:bodyPr>
            <a:normAutofit/>
          </a:bodyPr>
          <a:lstStyle/>
          <a:p>
            <a:r>
              <a:rPr lang="en-US"/>
              <a:t>Housekeeping surfaces:</a:t>
            </a:r>
          </a:p>
          <a:p>
            <a:pPr marL="0" indent="0">
              <a:buNone/>
            </a:pPr>
            <a:r>
              <a:rPr lang="en-US"/>
              <a:t>   - Do not come into direct contact with patients or devices.</a:t>
            </a:r>
          </a:p>
          <a:p>
            <a:pPr marL="0" indent="0">
              <a:buNone/>
            </a:pPr>
            <a:r>
              <a:rPr lang="en-US"/>
              <a:t>   - Can be decontaminated with less rigorous methods than those used on dental patient-care items and clinical contact surfaces.</a:t>
            </a:r>
          </a:p>
          <a:p>
            <a:pPr marL="0" indent="0">
              <a:buNone/>
            </a:pPr>
            <a:r>
              <a:rPr lang="en-US"/>
              <a:t>   - Examples: floors, walls, and sinks.</a:t>
            </a:r>
          </a:p>
          <a:p>
            <a:endParaRPr lang="en-US"/>
          </a:p>
        </p:txBody>
      </p:sp>
    </p:spTree>
    <p:extLst>
      <p:ext uri="{BB962C8B-B14F-4D97-AF65-F5344CB8AC3E}">
        <p14:creationId xmlns:p14="http://schemas.microsoft.com/office/powerpoint/2010/main" val="144722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81FB-76D9-4675-B7A4-0F833D1281FB}"/>
              </a:ext>
            </a:extLst>
          </p:cNvPr>
          <p:cNvSpPr>
            <a:spLocks noGrp="1"/>
          </p:cNvSpPr>
          <p:nvPr>
            <p:ph type="title"/>
          </p:nvPr>
        </p:nvSpPr>
        <p:spPr>
          <a:xfrm>
            <a:off x="642257" y="358727"/>
            <a:ext cx="10851048" cy="1596682"/>
          </a:xfrm>
        </p:spPr>
        <p:txBody>
          <a:bodyPr>
            <a:normAutofit/>
          </a:bodyPr>
          <a:lstStyle/>
          <a:p>
            <a:pPr algn="ctr"/>
            <a:r>
              <a:rPr lang="en-US" b="1"/>
              <a:t>Surface Barriers</a:t>
            </a:r>
            <a:endParaRPr lang="en-US"/>
          </a:p>
        </p:txBody>
      </p:sp>
      <p:sp>
        <p:nvSpPr>
          <p:cNvPr id="3" name="Content Placeholder 2">
            <a:extLst>
              <a:ext uri="{FF2B5EF4-FFF2-40B4-BE49-F238E27FC236}">
                <a16:creationId xmlns:a16="http://schemas.microsoft.com/office/drawing/2014/main" id="{985D1A03-1399-4EC9-B8BC-2A4B3F1F1CC9}"/>
              </a:ext>
            </a:extLst>
          </p:cNvPr>
          <p:cNvSpPr>
            <a:spLocks noGrp="1"/>
          </p:cNvSpPr>
          <p:nvPr>
            <p:ph idx="1"/>
          </p:nvPr>
        </p:nvSpPr>
        <p:spPr>
          <a:xfrm>
            <a:off x="642257" y="2686928"/>
            <a:ext cx="6096168" cy="3812345"/>
          </a:xfrm>
        </p:spPr>
        <p:txBody>
          <a:bodyPr>
            <a:normAutofit/>
          </a:bodyPr>
          <a:lstStyle/>
          <a:p>
            <a:pPr>
              <a:buFont typeface="Wingdings" panose="05000000000000000000" pitchFamily="2" charset="2"/>
              <a:buChar char="§"/>
            </a:pPr>
            <a:r>
              <a:rPr lang="en-US" sz="2800"/>
              <a:t> Barriers protect clinical contact surfaces, especially those that are difficult to clean (e.g., switches on dental chairs, computer equipment). </a:t>
            </a:r>
          </a:p>
          <a:p>
            <a:pPr>
              <a:buFont typeface="Wingdings" panose="05000000000000000000" pitchFamily="2" charset="2"/>
              <a:buChar char="§"/>
            </a:pPr>
            <a:r>
              <a:rPr lang="en-US" sz="2800"/>
              <a:t> Change barriers between patients.</a:t>
            </a:r>
          </a:p>
          <a:p>
            <a:endParaRPr lang="en-US"/>
          </a:p>
        </p:txBody>
      </p:sp>
      <p:pic>
        <p:nvPicPr>
          <p:cNvPr id="4" name="Picture 2">
            <a:extLst>
              <a:ext uri="{FF2B5EF4-FFF2-40B4-BE49-F238E27FC236}">
                <a16:creationId xmlns:a16="http://schemas.microsoft.com/office/drawing/2014/main" id="{9ADBFC6A-A36B-43BE-BF02-642B9E536D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57" r="28611" b="1"/>
          <a:stretch/>
        </p:blipFill>
        <p:spPr bwMode="auto">
          <a:xfrm>
            <a:off x="7117301" y="2686927"/>
            <a:ext cx="4792394" cy="38123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32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2889-7E94-4AC8-9272-282F75A1D5FA}"/>
              </a:ext>
            </a:extLst>
          </p:cNvPr>
          <p:cNvSpPr>
            <a:spLocks noGrp="1"/>
          </p:cNvSpPr>
          <p:nvPr>
            <p:ph type="title"/>
          </p:nvPr>
        </p:nvSpPr>
        <p:spPr>
          <a:xfrm>
            <a:off x="953924" y="152400"/>
            <a:ext cx="11005847" cy="1939871"/>
          </a:xfrm>
        </p:spPr>
        <p:txBody>
          <a:bodyPr>
            <a:normAutofit/>
          </a:bodyPr>
          <a:lstStyle/>
          <a:p>
            <a:pPr algn="ctr">
              <a:lnSpc>
                <a:spcPct val="90000"/>
              </a:lnSpc>
            </a:pPr>
            <a:r>
              <a:rPr lang="en-US" b="1"/>
              <a:t>CDC Dental </a:t>
            </a:r>
            <a:r>
              <a:rPr lang="en-US" b="1" i="0">
                <a:effectLst/>
              </a:rPr>
              <a:t>Setting-specific considerations</a:t>
            </a:r>
            <a:br>
              <a:rPr lang="en-US" sz="2000" b="1" i="0">
                <a:effectLst/>
              </a:rPr>
            </a:br>
            <a:endParaRPr lang="en-US" sz="2000" b="1"/>
          </a:p>
        </p:txBody>
      </p:sp>
      <p:sp>
        <p:nvSpPr>
          <p:cNvPr id="3" name="Content Placeholder 2">
            <a:extLst>
              <a:ext uri="{FF2B5EF4-FFF2-40B4-BE49-F238E27FC236}">
                <a16:creationId xmlns:a16="http://schemas.microsoft.com/office/drawing/2014/main" id="{EA89159C-F6FD-449D-9628-302DEEBFCA74}"/>
              </a:ext>
            </a:extLst>
          </p:cNvPr>
          <p:cNvSpPr>
            <a:spLocks noGrp="1"/>
          </p:cNvSpPr>
          <p:nvPr>
            <p:ph idx="1"/>
          </p:nvPr>
        </p:nvSpPr>
        <p:spPr>
          <a:xfrm>
            <a:off x="609600" y="1751308"/>
            <a:ext cx="7315200" cy="4954292"/>
          </a:xfrm>
        </p:spPr>
        <p:txBody>
          <a:bodyPr anchor="ctr">
            <a:normAutofit/>
          </a:bodyPr>
          <a:lstStyle/>
          <a:p>
            <a:pPr>
              <a:lnSpc>
                <a:spcPct val="90000"/>
              </a:lnSpc>
              <a:buFont typeface="Arial" panose="020B0604020202020204" pitchFamily="34" charset="0"/>
              <a:buChar char="•"/>
            </a:pPr>
            <a:r>
              <a:rPr lang="en-US" sz="2800" b="1" i="0">
                <a:effectLst/>
              </a:rPr>
              <a:t>For dental facilities with open floor plans, to prevent the spread of pathogens there should be:</a:t>
            </a:r>
          </a:p>
          <a:p>
            <a:pPr marL="742950" lvl="1" indent="-285750">
              <a:lnSpc>
                <a:spcPct val="90000"/>
              </a:lnSpc>
              <a:buFont typeface="Arial" panose="020B0604020202020204" pitchFamily="34" charset="0"/>
              <a:buChar char="•"/>
            </a:pPr>
            <a:r>
              <a:rPr lang="en-US" sz="2800" b="0" i="0">
                <a:effectLst/>
              </a:rPr>
              <a:t>At least 6 feet of space between patient chairs.</a:t>
            </a:r>
          </a:p>
          <a:p>
            <a:pPr marL="742950" lvl="1" indent="-285750">
              <a:lnSpc>
                <a:spcPct val="90000"/>
              </a:lnSpc>
              <a:buFont typeface="Arial" panose="020B0604020202020204" pitchFamily="34" charset="0"/>
              <a:buChar char="•"/>
            </a:pPr>
            <a:r>
              <a:rPr lang="en-US" sz="2800" b="0" i="0">
                <a:effectLst/>
              </a:rPr>
              <a:t>Physical barriers between patient chairs. Easy-to-clean floor-to-ceiling barriers will enhance effectiveness of portable HEPA air filtration systems (check to make sure that extending barriers to the ceiling will not interfere with fire sprinkler systems).</a:t>
            </a:r>
          </a:p>
          <a:p>
            <a:pPr marL="742950" lvl="1" indent="-285750">
              <a:lnSpc>
                <a:spcPct val="90000"/>
              </a:lnSpc>
              <a:buFont typeface="Arial" panose="020B0604020202020204" pitchFamily="34" charset="0"/>
              <a:buChar char="•"/>
            </a:pPr>
            <a:r>
              <a:rPr lang="en-US" sz="2800" b="0" i="0">
                <a:effectLst/>
              </a:rPr>
              <a:t>Operatories should be oriented parallel to the direction of airflow if possible.</a:t>
            </a:r>
          </a:p>
          <a:p>
            <a:pPr>
              <a:lnSpc>
                <a:spcPct val="90000"/>
              </a:lnSpc>
            </a:pPr>
            <a:endParaRPr lang="en-US" sz="1400"/>
          </a:p>
        </p:txBody>
      </p:sp>
      <p:pic>
        <p:nvPicPr>
          <p:cNvPr id="5" name="Picture 4">
            <a:extLst>
              <a:ext uri="{FF2B5EF4-FFF2-40B4-BE49-F238E27FC236}">
                <a16:creationId xmlns:a16="http://schemas.microsoft.com/office/drawing/2014/main" id="{1D03BC38-26E1-41B1-A8A8-992D66B242A5}"/>
              </a:ext>
            </a:extLst>
          </p:cNvPr>
          <p:cNvPicPr>
            <a:picLocks noChangeAspect="1"/>
          </p:cNvPicPr>
          <p:nvPr/>
        </p:nvPicPr>
        <p:blipFill>
          <a:blip r:embed="rId2"/>
          <a:stretch>
            <a:fillRect/>
          </a:stretch>
        </p:blipFill>
        <p:spPr>
          <a:xfrm>
            <a:off x="8113485" y="1751309"/>
            <a:ext cx="3846286" cy="495429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905973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50E5-F44D-4735-9805-FF6D608ACF90}"/>
              </a:ext>
            </a:extLst>
          </p:cNvPr>
          <p:cNvSpPr>
            <a:spLocks noGrp="1"/>
          </p:cNvSpPr>
          <p:nvPr>
            <p:ph type="title"/>
          </p:nvPr>
        </p:nvSpPr>
        <p:spPr>
          <a:xfrm>
            <a:off x="520810" y="286604"/>
            <a:ext cx="10634870" cy="2006430"/>
          </a:xfrm>
        </p:spPr>
        <p:txBody>
          <a:bodyPr>
            <a:normAutofit/>
          </a:bodyPr>
          <a:lstStyle/>
          <a:p>
            <a:pPr algn="ctr"/>
            <a:r>
              <a:rPr lang="en-US" b="1"/>
              <a:t>Infection Prevention Education and Training</a:t>
            </a:r>
            <a:endParaRPr lang="en-US"/>
          </a:p>
        </p:txBody>
      </p:sp>
      <p:sp>
        <p:nvSpPr>
          <p:cNvPr id="3" name="Content Placeholder 2">
            <a:extLst>
              <a:ext uri="{FF2B5EF4-FFF2-40B4-BE49-F238E27FC236}">
                <a16:creationId xmlns:a16="http://schemas.microsoft.com/office/drawing/2014/main" id="{21B4F777-2A3D-4EBE-A1B2-FA04F03C214F}"/>
              </a:ext>
            </a:extLst>
          </p:cNvPr>
          <p:cNvSpPr>
            <a:spLocks noGrp="1"/>
          </p:cNvSpPr>
          <p:nvPr>
            <p:ph idx="1"/>
          </p:nvPr>
        </p:nvSpPr>
        <p:spPr>
          <a:xfrm>
            <a:off x="867906" y="2433234"/>
            <a:ext cx="10864244" cy="4138162"/>
          </a:xfrm>
        </p:spPr>
        <p:txBody>
          <a:bodyPr>
            <a:normAutofit/>
          </a:bodyPr>
          <a:lstStyle/>
          <a:p>
            <a:pPr>
              <a:buFont typeface="Wingdings" panose="05000000000000000000" pitchFamily="2" charset="2"/>
              <a:buChar char="q"/>
            </a:pPr>
            <a:r>
              <a:rPr lang="en-US" sz="2600"/>
              <a:t> </a:t>
            </a:r>
            <a:r>
              <a:rPr lang="en-US" sz="3000"/>
              <a:t>Critical to ensure that infection prevention practices are understood and consistently followed.</a:t>
            </a:r>
          </a:p>
          <a:p>
            <a:pPr>
              <a:buFont typeface="Wingdings" panose="05000000000000000000" pitchFamily="2" charset="2"/>
              <a:buChar char="q"/>
            </a:pPr>
            <a:r>
              <a:rPr lang="en-US" sz="3000"/>
              <a:t> Provide job or task-specific education and training</a:t>
            </a:r>
          </a:p>
          <a:p>
            <a:pPr marL="0" indent="0">
              <a:buNone/>
            </a:pPr>
            <a:r>
              <a:rPr lang="en-US" sz="3000"/>
              <a:t>   - Upon hire for all new staff.</a:t>
            </a:r>
          </a:p>
          <a:p>
            <a:pPr marL="0" indent="0">
              <a:buNone/>
            </a:pPr>
            <a:r>
              <a:rPr lang="en-US" sz="3000"/>
              <a:t>   - When new tasks or procedures are introduced.</a:t>
            </a:r>
          </a:p>
          <a:p>
            <a:pPr marL="0" indent="0">
              <a:buNone/>
            </a:pPr>
            <a:r>
              <a:rPr lang="en-US" sz="3000"/>
              <a:t>   - At least annually.</a:t>
            </a:r>
          </a:p>
          <a:p>
            <a:pPr>
              <a:buFont typeface="Wingdings" panose="05000000000000000000" pitchFamily="2" charset="2"/>
              <a:buChar char="q"/>
            </a:pPr>
            <a:r>
              <a:rPr lang="en-US" sz="3000"/>
              <a:t> Include both DHCP and patient safety.</a:t>
            </a:r>
          </a:p>
          <a:p>
            <a:endParaRPr lang="en-US"/>
          </a:p>
        </p:txBody>
      </p:sp>
    </p:spTree>
    <p:extLst>
      <p:ext uri="{BB962C8B-B14F-4D97-AF65-F5344CB8AC3E}">
        <p14:creationId xmlns:p14="http://schemas.microsoft.com/office/powerpoint/2010/main" val="3040984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9575-261D-415F-9546-0F85BF3BF617}"/>
              </a:ext>
            </a:extLst>
          </p:cNvPr>
          <p:cNvSpPr>
            <a:spLocks noGrp="1"/>
          </p:cNvSpPr>
          <p:nvPr>
            <p:ph type="title"/>
          </p:nvPr>
        </p:nvSpPr>
        <p:spPr>
          <a:xfrm>
            <a:off x="492369" y="152400"/>
            <a:ext cx="11348336" cy="1877878"/>
          </a:xfrm>
        </p:spPr>
        <p:txBody>
          <a:bodyPr>
            <a:normAutofit fontScale="90000"/>
          </a:bodyPr>
          <a:lstStyle/>
          <a:p>
            <a:pPr algn="ctr"/>
            <a:r>
              <a:rPr lang="en-US" b="1"/>
              <a:t>CDC Dental </a:t>
            </a:r>
            <a:r>
              <a:rPr lang="en-US" b="1" i="0">
                <a:effectLst/>
              </a:rPr>
              <a:t>Setting-specific considerations </a:t>
            </a:r>
            <a:r>
              <a:rPr lang="en-US" sz="4400" b="1" i="0">
                <a:effectLst/>
              </a:rPr>
              <a:t>(cont.)</a:t>
            </a:r>
            <a:br>
              <a:rPr lang="en-US" sz="4400" b="1" i="0">
                <a:effectLst/>
              </a:rPr>
            </a:br>
            <a:endParaRPr lang="en-US" sz="4400"/>
          </a:p>
        </p:txBody>
      </p:sp>
      <p:sp>
        <p:nvSpPr>
          <p:cNvPr id="3" name="Content Placeholder 2">
            <a:extLst>
              <a:ext uri="{FF2B5EF4-FFF2-40B4-BE49-F238E27FC236}">
                <a16:creationId xmlns:a16="http://schemas.microsoft.com/office/drawing/2014/main" id="{D094D14C-6D97-4AA3-AAB5-3278C648B1F8}"/>
              </a:ext>
            </a:extLst>
          </p:cNvPr>
          <p:cNvSpPr>
            <a:spLocks noGrp="1"/>
          </p:cNvSpPr>
          <p:nvPr>
            <p:ph idx="1"/>
          </p:nvPr>
        </p:nvSpPr>
        <p:spPr>
          <a:xfrm>
            <a:off x="232229" y="1766807"/>
            <a:ext cx="7561942" cy="4938793"/>
          </a:xfrm>
        </p:spPr>
        <p:txBody>
          <a:bodyPr/>
          <a:lstStyle/>
          <a:p>
            <a:pPr marL="742950" lvl="1" indent="-285750">
              <a:lnSpc>
                <a:spcPct val="90000"/>
              </a:lnSpc>
              <a:buFont typeface="Arial" panose="020B0604020202020204" pitchFamily="34" charset="0"/>
              <a:buChar char="•"/>
            </a:pPr>
            <a:r>
              <a:rPr lang="en-US" sz="3200" b="0" i="0">
                <a:effectLst/>
              </a:rPr>
              <a:t>Where feasible, consider patient orientation carefully, placing the patient’s head near the return air vents, away from pedestrian corridors, and toward the rear wall when using vestibule-type office layouts.</a:t>
            </a:r>
          </a:p>
          <a:p>
            <a:pPr marL="742950" lvl="1" indent="-285750">
              <a:lnSpc>
                <a:spcPct val="90000"/>
              </a:lnSpc>
              <a:buFont typeface="Arial" panose="020B0604020202020204" pitchFamily="34" charset="0"/>
              <a:buChar char="•"/>
            </a:pPr>
            <a:r>
              <a:rPr lang="en-US" sz="3200" b="0" i="0">
                <a:effectLst/>
              </a:rPr>
              <a:t>Ensure to account for the time required to clean and disinfect operatories between patients when calculating your daily patient volume.</a:t>
            </a:r>
          </a:p>
          <a:p>
            <a:endParaRPr lang="en-US"/>
          </a:p>
        </p:txBody>
      </p:sp>
      <p:pic>
        <p:nvPicPr>
          <p:cNvPr id="4" name="Picture 3">
            <a:extLst>
              <a:ext uri="{FF2B5EF4-FFF2-40B4-BE49-F238E27FC236}">
                <a16:creationId xmlns:a16="http://schemas.microsoft.com/office/drawing/2014/main" id="{EA51EDE0-0AF0-4317-9ED6-0E394729D2C6}"/>
              </a:ext>
            </a:extLst>
          </p:cNvPr>
          <p:cNvPicPr>
            <a:picLocks noChangeAspect="1"/>
          </p:cNvPicPr>
          <p:nvPr/>
        </p:nvPicPr>
        <p:blipFill>
          <a:blip r:embed="rId2"/>
          <a:stretch>
            <a:fillRect/>
          </a:stretch>
        </p:blipFill>
        <p:spPr>
          <a:xfrm>
            <a:off x="8113485" y="1456841"/>
            <a:ext cx="3846286" cy="524875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628983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220B-6D60-4506-BDD8-6E3E9F339351}"/>
              </a:ext>
            </a:extLst>
          </p:cNvPr>
          <p:cNvSpPr>
            <a:spLocks noGrp="1"/>
          </p:cNvSpPr>
          <p:nvPr>
            <p:ph type="title"/>
          </p:nvPr>
        </p:nvSpPr>
        <p:spPr>
          <a:xfrm>
            <a:off x="787791" y="201479"/>
            <a:ext cx="10367888" cy="1441341"/>
          </a:xfrm>
        </p:spPr>
        <p:txBody>
          <a:bodyPr>
            <a:normAutofit/>
          </a:bodyPr>
          <a:lstStyle/>
          <a:p>
            <a:pPr algn="ctr"/>
            <a:r>
              <a:rPr lang="en-US" b="1"/>
              <a:t>General Cleaning Recommendations </a:t>
            </a:r>
            <a:endParaRPr lang="en-US"/>
          </a:p>
        </p:txBody>
      </p:sp>
      <p:sp>
        <p:nvSpPr>
          <p:cNvPr id="3" name="Content Placeholder 2">
            <a:extLst>
              <a:ext uri="{FF2B5EF4-FFF2-40B4-BE49-F238E27FC236}">
                <a16:creationId xmlns:a16="http://schemas.microsoft.com/office/drawing/2014/main" id="{5E013828-FB0D-4D5E-898B-A7721A5F2190}"/>
              </a:ext>
            </a:extLst>
          </p:cNvPr>
          <p:cNvSpPr>
            <a:spLocks noGrp="1"/>
          </p:cNvSpPr>
          <p:nvPr>
            <p:ph idx="1"/>
          </p:nvPr>
        </p:nvSpPr>
        <p:spPr>
          <a:xfrm>
            <a:off x="787791" y="1642820"/>
            <a:ext cx="7455877" cy="5215179"/>
          </a:xfrm>
        </p:spPr>
        <p:txBody>
          <a:bodyPr>
            <a:normAutofit/>
          </a:bodyPr>
          <a:lstStyle/>
          <a:p>
            <a:pPr>
              <a:lnSpc>
                <a:spcPct val="100000"/>
              </a:lnSpc>
              <a:buFont typeface="Wingdings" panose="05000000000000000000" pitchFamily="2" charset="2"/>
              <a:buChar char="§"/>
            </a:pPr>
            <a:r>
              <a:rPr lang="en-US" sz="2400"/>
              <a:t> </a:t>
            </a:r>
            <a:r>
              <a:rPr lang="en-US" sz="2800"/>
              <a:t>Use personal protective equipment (e.g., heavy-duty utility gloves, masks, protective eyewear).</a:t>
            </a:r>
          </a:p>
          <a:p>
            <a:pPr>
              <a:lnSpc>
                <a:spcPct val="100000"/>
              </a:lnSpc>
              <a:buFont typeface="Wingdings" panose="05000000000000000000" pitchFamily="2" charset="2"/>
              <a:buChar char="§"/>
            </a:pPr>
            <a:r>
              <a:rPr lang="en-US" sz="2800"/>
              <a:t> Cleaning should always come before disinfection.</a:t>
            </a:r>
          </a:p>
          <a:p>
            <a:pPr>
              <a:lnSpc>
                <a:spcPct val="100000"/>
              </a:lnSpc>
              <a:buFont typeface="Wingdings" panose="05000000000000000000" pitchFamily="2" charset="2"/>
              <a:buChar char="§"/>
            </a:pPr>
            <a:r>
              <a:rPr lang="en-US" sz="2800"/>
              <a:t> Follow manufacturer’s instructions for proper use of hospital disinfectants registered by the </a:t>
            </a:r>
          </a:p>
          <a:p>
            <a:pPr>
              <a:lnSpc>
                <a:spcPct val="100000"/>
              </a:lnSpc>
              <a:buFont typeface="Wingdings" panose="05000000000000000000" pitchFamily="2" charset="2"/>
              <a:buChar char="§"/>
            </a:pPr>
            <a:r>
              <a:rPr lang="en-US" sz="2800"/>
              <a:t> US Environmental Protection Agency (EPA).–EPA-registered disinfectants</a:t>
            </a:r>
          </a:p>
          <a:p>
            <a:pPr>
              <a:lnSpc>
                <a:spcPct val="100000"/>
              </a:lnSpc>
              <a:buFont typeface="Wingdings" panose="05000000000000000000" pitchFamily="2" charset="2"/>
              <a:buChar char="§"/>
            </a:pPr>
            <a:r>
              <a:rPr lang="en-US" sz="2800"/>
              <a:t> Do not use liquid chemical sterilant or high-level disinfectants.</a:t>
            </a:r>
          </a:p>
          <a:p>
            <a:pPr>
              <a:lnSpc>
                <a:spcPct val="100000"/>
              </a:lnSpc>
            </a:pPr>
            <a:endParaRPr lang="en-US" sz="1700"/>
          </a:p>
        </p:txBody>
      </p:sp>
      <p:pic>
        <p:nvPicPr>
          <p:cNvPr id="4" name="Picture 2">
            <a:extLst>
              <a:ext uri="{FF2B5EF4-FFF2-40B4-BE49-F238E27FC236}">
                <a16:creationId xmlns:a16="http://schemas.microsoft.com/office/drawing/2014/main" id="{25BCF0A5-C127-4676-9AA8-4A7EE87C53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4" r="3" b="3"/>
          <a:stretch/>
        </p:blipFill>
        <p:spPr bwMode="auto">
          <a:xfrm>
            <a:off x="8894655" y="2566557"/>
            <a:ext cx="2767462" cy="36006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114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8571-0BEB-495C-8C10-87F11CFB925F}"/>
              </a:ext>
            </a:extLst>
          </p:cNvPr>
          <p:cNvSpPr>
            <a:spLocks noGrp="1"/>
          </p:cNvSpPr>
          <p:nvPr>
            <p:ph type="title"/>
          </p:nvPr>
        </p:nvSpPr>
        <p:spPr>
          <a:xfrm>
            <a:off x="4360986" y="175846"/>
            <a:ext cx="7441808" cy="1931924"/>
          </a:xfrm>
        </p:spPr>
        <p:txBody>
          <a:bodyPr>
            <a:noAutofit/>
          </a:bodyPr>
          <a:lstStyle/>
          <a:p>
            <a:pPr algn="ctr"/>
            <a:r>
              <a:rPr lang="en-US" b="1"/>
              <a:t>Cleaning Clinical Contact Surfaces</a:t>
            </a:r>
            <a:endParaRPr lang="en-US"/>
          </a:p>
        </p:txBody>
      </p:sp>
      <p:sp>
        <p:nvSpPr>
          <p:cNvPr id="3" name="Content Placeholder 2">
            <a:extLst>
              <a:ext uri="{FF2B5EF4-FFF2-40B4-BE49-F238E27FC236}">
                <a16:creationId xmlns:a16="http://schemas.microsoft.com/office/drawing/2014/main" id="{CEE17FC7-93EB-42A0-9195-E28F74507C7A}"/>
              </a:ext>
            </a:extLst>
          </p:cNvPr>
          <p:cNvSpPr>
            <a:spLocks noGrp="1"/>
          </p:cNvSpPr>
          <p:nvPr>
            <p:ph idx="1"/>
          </p:nvPr>
        </p:nvSpPr>
        <p:spPr>
          <a:xfrm>
            <a:off x="4360985" y="2532185"/>
            <a:ext cx="7441809" cy="4149970"/>
          </a:xfrm>
        </p:spPr>
        <p:txBody>
          <a:bodyPr>
            <a:normAutofit/>
          </a:bodyPr>
          <a:lstStyle/>
          <a:p>
            <a:pPr>
              <a:buFont typeface="Wingdings" panose="05000000000000000000" pitchFamily="2" charset="2"/>
              <a:buChar char="§"/>
            </a:pPr>
            <a:r>
              <a:rPr lang="en-US" sz="2400"/>
              <a:t> </a:t>
            </a:r>
            <a:r>
              <a:rPr lang="en-US" sz="2800"/>
              <a:t>Risk of transmitting infections greater than for housekeeping surfaces</a:t>
            </a:r>
          </a:p>
          <a:p>
            <a:pPr>
              <a:buFont typeface="Wingdings" panose="05000000000000000000" pitchFamily="2" charset="2"/>
              <a:buChar char="§"/>
            </a:pPr>
            <a:r>
              <a:rPr lang="en-US" sz="2800"/>
              <a:t> Barrier protect and change between patients</a:t>
            </a:r>
          </a:p>
          <a:p>
            <a:pPr marL="0" indent="0">
              <a:buNone/>
            </a:pPr>
            <a:r>
              <a:rPr lang="en-US" sz="2800"/>
              <a:t>                              OR</a:t>
            </a:r>
          </a:p>
          <a:p>
            <a:pPr>
              <a:buFont typeface="Wingdings" panose="05000000000000000000" pitchFamily="2" charset="2"/>
              <a:buChar char="§"/>
            </a:pPr>
            <a:r>
              <a:rPr lang="en-US" sz="2800"/>
              <a:t> Clean followed by disinfection with an EPA-registered low-level (HIV/HBV claim) to intermediate-level (tuberculocidal claim) hospital disinfectant.</a:t>
            </a:r>
          </a:p>
          <a:p>
            <a:endParaRPr lang="en-US"/>
          </a:p>
        </p:txBody>
      </p:sp>
      <p:pic>
        <p:nvPicPr>
          <p:cNvPr id="5" name="Picture 3">
            <a:extLst>
              <a:ext uri="{FF2B5EF4-FFF2-40B4-BE49-F238E27FC236}">
                <a16:creationId xmlns:a16="http://schemas.microsoft.com/office/drawing/2014/main" id="{E3E01913-6BF3-4BB9-B9B6-1D7E9ECB6E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04" r="-3" b="1309"/>
          <a:stretch/>
        </p:blipFill>
        <p:spPr bwMode="auto">
          <a:xfrm>
            <a:off x="21" y="3474720"/>
            <a:ext cx="4135732" cy="33832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Simplastic® Barrier Protective System | Keystone Industries">
            <a:extLst>
              <a:ext uri="{FF2B5EF4-FFF2-40B4-BE49-F238E27FC236}">
                <a16:creationId xmlns:a16="http://schemas.microsoft.com/office/drawing/2014/main" id="{17FA43DF-900E-658C-ED9C-3D487DFCA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1" y="81798"/>
            <a:ext cx="3958471" cy="330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230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B136-7919-4A25-8F21-0E59A2192820}"/>
              </a:ext>
            </a:extLst>
          </p:cNvPr>
          <p:cNvSpPr>
            <a:spLocks noGrp="1"/>
          </p:cNvSpPr>
          <p:nvPr>
            <p:ph type="title"/>
          </p:nvPr>
        </p:nvSpPr>
        <p:spPr>
          <a:xfrm>
            <a:off x="492369" y="218051"/>
            <a:ext cx="11488656" cy="1709224"/>
          </a:xfrm>
        </p:spPr>
        <p:txBody>
          <a:bodyPr>
            <a:normAutofit/>
          </a:bodyPr>
          <a:lstStyle/>
          <a:p>
            <a:pPr algn="ctr"/>
            <a:r>
              <a:rPr lang="en-US" b="1"/>
              <a:t>Cleaning Clinical Contact Surfaces</a:t>
            </a:r>
            <a:endParaRPr lang="en-US"/>
          </a:p>
        </p:txBody>
      </p:sp>
      <p:sp>
        <p:nvSpPr>
          <p:cNvPr id="3" name="Content Placeholder 2">
            <a:extLst>
              <a:ext uri="{FF2B5EF4-FFF2-40B4-BE49-F238E27FC236}">
                <a16:creationId xmlns:a16="http://schemas.microsoft.com/office/drawing/2014/main" id="{0FFBFB0E-B47F-41C4-BDCE-51B4898D3196}"/>
              </a:ext>
            </a:extLst>
          </p:cNvPr>
          <p:cNvSpPr>
            <a:spLocks noGrp="1"/>
          </p:cNvSpPr>
          <p:nvPr>
            <p:ph idx="1"/>
          </p:nvPr>
        </p:nvSpPr>
        <p:spPr>
          <a:xfrm>
            <a:off x="590843" y="2107769"/>
            <a:ext cx="7362985" cy="4532181"/>
          </a:xfrm>
        </p:spPr>
        <p:txBody>
          <a:bodyPr>
            <a:normAutofit/>
          </a:bodyPr>
          <a:lstStyle/>
          <a:p>
            <a:pPr>
              <a:buFont typeface="Wingdings" panose="05000000000000000000" pitchFamily="2" charset="2"/>
              <a:buChar char="q"/>
            </a:pPr>
            <a:r>
              <a:rPr lang="en-US" sz="2800">
                <a:latin typeface="+mj-lt"/>
              </a:rPr>
              <a:t>To clean and disinfect the dental operatory after a patient without suspected or confirmed COVID-19, wait 15 minutes after completion of clinical care and exit of each patient to begin to clean and disinfect room surfaces. </a:t>
            </a:r>
          </a:p>
          <a:p>
            <a:pPr>
              <a:buFont typeface="Wingdings" panose="05000000000000000000" pitchFamily="2" charset="2"/>
              <a:buChar char="q"/>
            </a:pPr>
            <a:r>
              <a:rPr lang="en-US" sz="2800">
                <a:latin typeface="+mj-lt"/>
              </a:rPr>
              <a:t> To clean and disinfect the dental operatory after a patient with COVID-19, DHCP should delay entry into the operatory until a sufficient time has elapsed for enough air changes to remove potentially infectious particles.</a:t>
            </a:r>
          </a:p>
          <a:p>
            <a:endParaRPr lang="en-US"/>
          </a:p>
        </p:txBody>
      </p:sp>
      <p:pic>
        <p:nvPicPr>
          <p:cNvPr id="3074" name="Picture 2" descr="Major Aspects of Dental Environment Infection Control - Dental News">
            <a:extLst>
              <a:ext uri="{FF2B5EF4-FFF2-40B4-BE49-F238E27FC236}">
                <a16:creationId xmlns:a16="http://schemas.microsoft.com/office/drawing/2014/main" id="{5BA263EE-AFA7-4F60-A7E9-09C5BC205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025" y="2603499"/>
            <a:ext cx="3810000" cy="360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361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F5D1-C1F9-4AC3-84BE-F86AF24595AE}"/>
              </a:ext>
            </a:extLst>
          </p:cNvPr>
          <p:cNvSpPr>
            <a:spLocks noGrp="1"/>
          </p:cNvSpPr>
          <p:nvPr>
            <p:ph type="title"/>
          </p:nvPr>
        </p:nvSpPr>
        <p:spPr>
          <a:xfrm>
            <a:off x="433953" y="232475"/>
            <a:ext cx="11375755" cy="1487837"/>
          </a:xfrm>
        </p:spPr>
        <p:txBody>
          <a:bodyPr>
            <a:normAutofit/>
          </a:bodyPr>
          <a:lstStyle/>
          <a:p>
            <a:pPr algn="ctr"/>
            <a:r>
              <a:rPr lang="en-US" b="1"/>
              <a:t>Regulated Medical Waste Management</a:t>
            </a:r>
            <a:endParaRPr lang="en-US"/>
          </a:p>
        </p:txBody>
      </p:sp>
      <p:sp>
        <p:nvSpPr>
          <p:cNvPr id="3" name="Content Placeholder 2">
            <a:extLst>
              <a:ext uri="{FF2B5EF4-FFF2-40B4-BE49-F238E27FC236}">
                <a16:creationId xmlns:a16="http://schemas.microsoft.com/office/drawing/2014/main" id="{DA19F530-14E3-4E63-986D-2802B8BA31A3}"/>
              </a:ext>
            </a:extLst>
          </p:cNvPr>
          <p:cNvSpPr>
            <a:spLocks noGrp="1"/>
          </p:cNvSpPr>
          <p:nvPr>
            <p:ph idx="1"/>
          </p:nvPr>
        </p:nvSpPr>
        <p:spPr>
          <a:xfrm>
            <a:off x="3516923" y="1875296"/>
            <a:ext cx="8412480" cy="4982704"/>
          </a:xfrm>
        </p:spPr>
        <p:txBody>
          <a:bodyPr>
            <a:normAutofit/>
          </a:bodyPr>
          <a:lstStyle/>
          <a:p>
            <a:pPr>
              <a:lnSpc>
                <a:spcPct val="100000"/>
              </a:lnSpc>
              <a:buFont typeface="Wingdings" panose="05000000000000000000" pitchFamily="2" charset="2"/>
              <a:buChar char="§"/>
            </a:pPr>
            <a:r>
              <a:rPr lang="en-US" sz="2400"/>
              <a:t> Infectious waste that carries a substantial risk of causing infection during handling and disposal.</a:t>
            </a:r>
          </a:p>
          <a:p>
            <a:pPr marL="0" indent="0">
              <a:lnSpc>
                <a:spcPct val="100000"/>
              </a:lnSpc>
              <a:buNone/>
            </a:pPr>
            <a:r>
              <a:rPr lang="en-US" sz="2400"/>
              <a:t>    Examples: gauze soaked in blood, extracted teeth, and contaminated sharp items.</a:t>
            </a:r>
          </a:p>
          <a:p>
            <a:pPr>
              <a:lnSpc>
                <a:spcPct val="100000"/>
              </a:lnSpc>
              <a:buFont typeface="Wingdings" panose="05000000000000000000" pitchFamily="2" charset="2"/>
              <a:buChar char="§"/>
            </a:pPr>
            <a:r>
              <a:rPr lang="en-US" sz="2400"/>
              <a:t> Requires special storage, handling,  neutralization, and disposal and is covered by federal, state, and local rules and regulations.</a:t>
            </a:r>
          </a:p>
          <a:p>
            <a:pPr marL="0" indent="0">
              <a:lnSpc>
                <a:spcPct val="100000"/>
              </a:lnSpc>
              <a:buNone/>
            </a:pPr>
            <a:r>
              <a:rPr lang="en-US" sz="2400"/>
              <a:t>   - Proper containment to prevent injuries and leakage.</a:t>
            </a:r>
          </a:p>
          <a:p>
            <a:pPr>
              <a:lnSpc>
                <a:spcPct val="100000"/>
              </a:lnSpc>
              <a:buFont typeface="Wingdings" panose="05000000000000000000" pitchFamily="2" charset="2"/>
              <a:buChar char="§"/>
            </a:pPr>
            <a:r>
              <a:rPr lang="en-US" sz="2400"/>
              <a:t> Never include extracted teeth with amalgam in waste that will be treated with heat or incinerated.</a:t>
            </a:r>
          </a:p>
          <a:p>
            <a:pPr>
              <a:lnSpc>
                <a:spcPct val="100000"/>
              </a:lnSpc>
            </a:pPr>
            <a:endParaRPr lang="en-US" sz="1600"/>
          </a:p>
        </p:txBody>
      </p:sp>
      <p:pic>
        <p:nvPicPr>
          <p:cNvPr id="4" name="Picture 3" descr="C:\Users\STAFF.OFFICE\AppData\Local\Microsoft\Windows\Temporary Internet Files\Content.IE5\MX677Z7Q\Wisdom_teeth_2[1].jpg">
            <a:extLst>
              <a:ext uri="{FF2B5EF4-FFF2-40B4-BE49-F238E27FC236}">
                <a16:creationId xmlns:a16="http://schemas.microsoft.com/office/drawing/2014/main" id="{196ABE3C-3C84-4BA5-8E28-1F34A699B16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97" r="6720" b="2"/>
          <a:stretch/>
        </p:blipFill>
        <p:spPr bwMode="auto">
          <a:xfrm>
            <a:off x="262597" y="2532185"/>
            <a:ext cx="3043311" cy="3931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6539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F037-CF23-4083-A088-115E130C3E44}"/>
              </a:ext>
            </a:extLst>
          </p:cNvPr>
          <p:cNvSpPr>
            <a:spLocks noGrp="1"/>
          </p:cNvSpPr>
          <p:nvPr>
            <p:ph type="title"/>
          </p:nvPr>
        </p:nvSpPr>
        <p:spPr>
          <a:xfrm>
            <a:off x="185981" y="232118"/>
            <a:ext cx="11831848" cy="1629952"/>
          </a:xfrm>
        </p:spPr>
        <p:txBody>
          <a:bodyPr>
            <a:normAutofit/>
          </a:bodyPr>
          <a:lstStyle/>
          <a:p>
            <a:pPr algn="ctr"/>
            <a:r>
              <a:rPr lang="en-US" b="1"/>
              <a:t>Dental Unit Waterlines and Biofilm</a:t>
            </a:r>
            <a:endParaRPr lang="en-US"/>
          </a:p>
        </p:txBody>
      </p:sp>
      <p:sp>
        <p:nvSpPr>
          <p:cNvPr id="3" name="Content Placeholder 2">
            <a:extLst>
              <a:ext uri="{FF2B5EF4-FFF2-40B4-BE49-F238E27FC236}">
                <a16:creationId xmlns:a16="http://schemas.microsoft.com/office/drawing/2014/main" id="{CA6772CD-C616-4B62-B8E8-EA41FFD771CF}"/>
              </a:ext>
            </a:extLst>
          </p:cNvPr>
          <p:cNvSpPr>
            <a:spLocks noGrp="1"/>
          </p:cNvSpPr>
          <p:nvPr>
            <p:ph idx="1"/>
          </p:nvPr>
        </p:nvSpPr>
        <p:spPr>
          <a:xfrm>
            <a:off x="642257" y="2371241"/>
            <a:ext cx="6432434" cy="4254641"/>
          </a:xfrm>
        </p:spPr>
        <p:txBody>
          <a:bodyPr>
            <a:normAutofit/>
          </a:bodyPr>
          <a:lstStyle/>
          <a:p>
            <a:r>
              <a:rPr lang="en-US" sz="3200"/>
              <a:t>Microbial biofilms form in narrow-bore tubing of dental units. </a:t>
            </a:r>
          </a:p>
          <a:p>
            <a:r>
              <a:rPr lang="pt-BR" sz="3200"/>
              <a:t>•Biofilms serve as a microbial reservoir.</a:t>
            </a:r>
          </a:p>
          <a:p>
            <a:r>
              <a:rPr lang="en-US" sz="3200"/>
              <a:t>•Primary source of microorganisms is municipal water supply.</a:t>
            </a:r>
          </a:p>
          <a:p>
            <a:endParaRPr lang="en-US" sz="3200"/>
          </a:p>
          <a:p>
            <a:endParaRPr lang="en-US"/>
          </a:p>
        </p:txBody>
      </p:sp>
      <p:pic>
        <p:nvPicPr>
          <p:cNvPr id="9218" name="Picture 2" descr="PROTECTING YOUR PRACTICE - Are Your Dental Water Lines Hurting Your  Patients — Atlanta Dental">
            <a:extLst>
              <a:ext uri="{FF2B5EF4-FFF2-40B4-BE49-F238E27FC236}">
                <a16:creationId xmlns:a16="http://schemas.microsoft.com/office/drawing/2014/main" id="{33DE4340-9FFF-473A-A799-8E6CA10BE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975" y="2507836"/>
            <a:ext cx="47625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4448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2678-7FBB-70B5-6F92-3FFE47A96D88}"/>
              </a:ext>
            </a:extLst>
          </p:cNvPr>
          <p:cNvSpPr>
            <a:spLocks noGrp="1"/>
          </p:cNvSpPr>
          <p:nvPr>
            <p:ph type="title"/>
          </p:nvPr>
        </p:nvSpPr>
        <p:spPr>
          <a:xfrm>
            <a:off x="676656" y="158570"/>
            <a:ext cx="10772775" cy="1658198"/>
          </a:xfrm>
        </p:spPr>
        <p:txBody>
          <a:bodyPr/>
          <a:lstStyle/>
          <a:p>
            <a:pPr algn="ctr"/>
            <a:r>
              <a:rPr lang="en-US" b="1"/>
              <a:t>Microorganisms of Concern </a:t>
            </a:r>
          </a:p>
        </p:txBody>
      </p:sp>
      <p:sp>
        <p:nvSpPr>
          <p:cNvPr id="3" name="Content Placeholder 2">
            <a:extLst>
              <a:ext uri="{FF2B5EF4-FFF2-40B4-BE49-F238E27FC236}">
                <a16:creationId xmlns:a16="http://schemas.microsoft.com/office/drawing/2014/main" id="{3980A82C-339D-7013-8C75-AF7CFB7D54A3}"/>
              </a:ext>
            </a:extLst>
          </p:cNvPr>
          <p:cNvSpPr>
            <a:spLocks noGrp="1"/>
          </p:cNvSpPr>
          <p:nvPr>
            <p:ph idx="1"/>
          </p:nvPr>
        </p:nvSpPr>
        <p:spPr>
          <a:xfrm>
            <a:off x="676656" y="2011680"/>
            <a:ext cx="10753725" cy="4346787"/>
          </a:xfrm>
        </p:spPr>
        <p:txBody>
          <a:bodyPr/>
          <a:lstStyle/>
          <a:p>
            <a:r>
              <a:rPr lang="en-US"/>
              <a:t>• </a:t>
            </a:r>
            <a:r>
              <a:rPr lang="en-US" sz="2800"/>
              <a:t>Legionella species: – Transmission occurs primarily through inhalation of infectious aerosols. – Pontiac Fever, Legionnaires’ disease. </a:t>
            </a:r>
          </a:p>
          <a:p>
            <a:r>
              <a:rPr lang="en-US" sz="2800"/>
              <a:t>• Pseudomonas species: – Bacterial infection that usually occurs in a hospital setting or in people with weakened immune systems. – Most common type infecting humans is Pseudomonas aeruginosa. – Can be mild or severe </a:t>
            </a:r>
          </a:p>
          <a:p>
            <a:r>
              <a:rPr lang="en-US" sz="2800"/>
              <a:t>• Nontuberculous Mycobacteria: – Can cause infection on skin and in soft tissue and organs. – Associated with outbreaks in health care and dental settings.</a:t>
            </a:r>
          </a:p>
        </p:txBody>
      </p:sp>
    </p:spTree>
    <p:extLst>
      <p:ext uri="{BB962C8B-B14F-4D97-AF65-F5344CB8AC3E}">
        <p14:creationId xmlns:p14="http://schemas.microsoft.com/office/powerpoint/2010/main" val="554243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062F-0D19-4261-AE9F-475FE3AF667C}"/>
              </a:ext>
            </a:extLst>
          </p:cNvPr>
          <p:cNvSpPr>
            <a:spLocks noGrp="1"/>
          </p:cNvSpPr>
          <p:nvPr>
            <p:ph type="title"/>
          </p:nvPr>
        </p:nvSpPr>
        <p:spPr>
          <a:xfrm>
            <a:off x="108489" y="286603"/>
            <a:ext cx="11962816" cy="2151797"/>
          </a:xfrm>
        </p:spPr>
        <p:txBody>
          <a:bodyPr>
            <a:normAutofit/>
          </a:bodyPr>
          <a:lstStyle/>
          <a:p>
            <a:pPr algn="ctr"/>
            <a:r>
              <a:rPr lang="en-US" b="1"/>
              <a:t>Disease Transmission Associated with Dental Unit Waterlines</a:t>
            </a:r>
            <a:endParaRPr lang="en-US"/>
          </a:p>
        </p:txBody>
      </p:sp>
      <p:sp>
        <p:nvSpPr>
          <p:cNvPr id="3" name="Content Placeholder 2">
            <a:extLst>
              <a:ext uri="{FF2B5EF4-FFF2-40B4-BE49-F238E27FC236}">
                <a16:creationId xmlns:a16="http://schemas.microsoft.com/office/drawing/2014/main" id="{C16DDF87-E1A5-484E-9B24-023E2B438FC2}"/>
              </a:ext>
            </a:extLst>
          </p:cNvPr>
          <p:cNvSpPr>
            <a:spLocks noGrp="1"/>
          </p:cNvSpPr>
          <p:nvPr>
            <p:ph idx="1"/>
          </p:nvPr>
        </p:nvSpPr>
        <p:spPr>
          <a:xfrm>
            <a:off x="477077" y="2438400"/>
            <a:ext cx="11367919" cy="4132998"/>
          </a:xfrm>
        </p:spPr>
        <p:txBody>
          <a:bodyPr>
            <a:normAutofit fontScale="55000" lnSpcReduction="20000"/>
          </a:bodyPr>
          <a:lstStyle/>
          <a:p>
            <a:r>
              <a:rPr lang="en-US" sz="5900"/>
              <a:t>2011 transmission of </a:t>
            </a:r>
            <a:r>
              <a:rPr lang="en-US" sz="5900" i="1"/>
              <a:t>Legionella</a:t>
            </a:r>
            <a:r>
              <a:rPr lang="en-US" sz="5900"/>
              <a:t>, Italy(1):  - 82-year-old woman</a:t>
            </a:r>
          </a:p>
          <a:p>
            <a:r>
              <a:rPr lang="en-US" sz="5900"/>
              <a:t>2015 transmission of </a:t>
            </a:r>
            <a:r>
              <a:rPr lang="en-US" sz="5900" i="1"/>
              <a:t>Mycobacterium </a:t>
            </a:r>
            <a:r>
              <a:rPr lang="en-US" sz="5900" i="1" err="1"/>
              <a:t>abscessus</a:t>
            </a:r>
            <a:r>
              <a:rPr lang="en-US" sz="5900"/>
              <a:t>, Georgia(2): </a:t>
            </a:r>
          </a:p>
          <a:p>
            <a:pPr marL="0" indent="0">
              <a:buNone/>
            </a:pPr>
            <a:r>
              <a:rPr lang="en-US" sz="5900"/>
              <a:t>   - 23 cases—all children.</a:t>
            </a:r>
          </a:p>
          <a:p>
            <a:pPr marL="0" indent="0">
              <a:buNone/>
            </a:pPr>
            <a:r>
              <a:rPr lang="en-US" sz="5900"/>
              <a:t>   - All received pulpotomy procedures.</a:t>
            </a:r>
          </a:p>
          <a:p>
            <a:r>
              <a:rPr lang="en-US" sz="5900"/>
              <a:t>2016 transmission of </a:t>
            </a:r>
            <a:r>
              <a:rPr lang="en-US" sz="5900" i="1"/>
              <a:t>Mycobacterium </a:t>
            </a:r>
            <a:r>
              <a:rPr lang="en-US" sz="5900" i="1" err="1"/>
              <a:t>abscessus</a:t>
            </a:r>
            <a:r>
              <a:rPr lang="en-US" sz="5900"/>
              <a:t>, California(3):</a:t>
            </a:r>
          </a:p>
          <a:p>
            <a:pPr marL="0" indent="0">
              <a:buNone/>
            </a:pPr>
            <a:r>
              <a:rPr lang="en-US" sz="5900"/>
              <a:t>   - Infections reported in children who had pulpotomy procedures.</a:t>
            </a:r>
          </a:p>
          <a:p>
            <a:pPr marL="0" indent="0">
              <a:buNone/>
            </a:pPr>
            <a:r>
              <a:rPr lang="en-US" sz="5900"/>
              <a:t>   - As of May 2, 2017, 68 potential cases have been reported.</a:t>
            </a:r>
          </a:p>
          <a:p>
            <a:endParaRPr lang="en-US" sz="5000"/>
          </a:p>
          <a:p>
            <a:endParaRPr lang="en-US"/>
          </a:p>
        </p:txBody>
      </p:sp>
    </p:spTree>
    <p:extLst>
      <p:ext uri="{BB962C8B-B14F-4D97-AF65-F5344CB8AC3E}">
        <p14:creationId xmlns:p14="http://schemas.microsoft.com/office/powerpoint/2010/main" val="208149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5FFF-1073-4680-8308-DCE9CB657F23}"/>
              </a:ext>
            </a:extLst>
          </p:cNvPr>
          <p:cNvSpPr>
            <a:spLocks noGrp="1"/>
          </p:cNvSpPr>
          <p:nvPr>
            <p:ph type="title"/>
          </p:nvPr>
        </p:nvSpPr>
        <p:spPr>
          <a:xfrm>
            <a:off x="174171" y="286605"/>
            <a:ext cx="11843657" cy="1759171"/>
          </a:xfrm>
        </p:spPr>
        <p:txBody>
          <a:bodyPr>
            <a:normAutofit/>
          </a:bodyPr>
          <a:lstStyle/>
          <a:p>
            <a:pPr algn="ctr"/>
            <a:r>
              <a:rPr lang="en-US" b="1"/>
              <a:t>CDC Recommendations for Dental Unit Water Quality</a:t>
            </a:r>
            <a:endParaRPr lang="en-US"/>
          </a:p>
        </p:txBody>
      </p:sp>
      <p:sp>
        <p:nvSpPr>
          <p:cNvPr id="3" name="Content Placeholder 2">
            <a:extLst>
              <a:ext uri="{FF2B5EF4-FFF2-40B4-BE49-F238E27FC236}">
                <a16:creationId xmlns:a16="http://schemas.microsoft.com/office/drawing/2014/main" id="{9E5F9F50-3959-4FF1-943F-D09EE91A23AE}"/>
              </a:ext>
            </a:extLst>
          </p:cNvPr>
          <p:cNvSpPr>
            <a:spLocks noGrp="1"/>
          </p:cNvSpPr>
          <p:nvPr>
            <p:ph idx="1"/>
          </p:nvPr>
        </p:nvSpPr>
        <p:spPr>
          <a:xfrm>
            <a:off x="464234" y="2200760"/>
            <a:ext cx="7656877" cy="4370636"/>
          </a:xfrm>
        </p:spPr>
        <p:txBody>
          <a:bodyPr>
            <a:normAutofit lnSpcReduction="10000"/>
          </a:bodyPr>
          <a:lstStyle/>
          <a:p>
            <a:pPr>
              <a:buFont typeface="Wingdings" panose="05000000000000000000" pitchFamily="2" charset="2"/>
              <a:buChar char="§"/>
            </a:pPr>
            <a:r>
              <a:rPr lang="en-US" sz="2800"/>
              <a:t> Use water that meets US Environmental Protection Agency (EPA) regulatory standards for drinking water (i.e., &lt;500 CFU/mL of heterotrophic water bacteria) for routine dental treatment output water.</a:t>
            </a:r>
          </a:p>
          <a:p>
            <a:pPr>
              <a:buFont typeface="Wingdings" panose="05000000000000000000" pitchFamily="2" charset="2"/>
              <a:buChar char="§"/>
            </a:pPr>
            <a:r>
              <a:rPr lang="en-US" sz="2800"/>
              <a:t> Consult with the dental unit manufacturer for appropriate methods and equipment to maintain the recommended quality of dental water.</a:t>
            </a:r>
          </a:p>
          <a:p>
            <a:pPr>
              <a:buFont typeface="Wingdings" panose="05000000000000000000" pitchFamily="2" charset="2"/>
              <a:buChar char="§"/>
            </a:pPr>
            <a:r>
              <a:rPr lang="en-US" sz="2800"/>
              <a:t> Follow recommendations for monitoring water quality provided by the manufacturer of the unit or waterline treatment product.</a:t>
            </a:r>
          </a:p>
          <a:p>
            <a:endParaRPr lang="en-US"/>
          </a:p>
        </p:txBody>
      </p:sp>
      <p:pic>
        <p:nvPicPr>
          <p:cNvPr id="9218" name="Picture 2" descr="Dental Waterline Compliance">
            <a:extLst>
              <a:ext uri="{FF2B5EF4-FFF2-40B4-BE49-F238E27FC236}">
                <a16:creationId xmlns:a16="http://schemas.microsoft.com/office/drawing/2014/main" id="{C6B6B50A-FBC6-45BE-B528-932C97931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228" y="2200759"/>
            <a:ext cx="3657600" cy="391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2049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198E-B49B-405D-B90F-B9D430DA6AF1}"/>
              </a:ext>
            </a:extLst>
          </p:cNvPr>
          <p:cNvSpPr>
            <a:spLocks noGrp="1"/>
          </p:cNvSpPr>
          <p:nvPr>
            <p:ph type="title"/>
          </p:nvPr>
        </p:nvSpPr>
        <p:spPr>
          <a:xfrm>
            <a:off x="154983" y="286604"/>
            <a:ext cx="11871701" cy="1588692"/>
          </a:xfrm>
        </p:spPr>
        <p:txBody>
          <a:bodyPr>
            <a:normAutofit fontScale="90000"/>
          </a:bodyPr>
          <a:lstStyle/>
          <a:p>
            <a:pPr algn="ctr"/>
            <a:br>
              <a:rPr lang="en-US" sz="1500" b="1"/>
            </a:br>
            <a:br>
              <a:rPr lang="en-US" sz="1500" b="1"/>
            </a:br>
            <a:br>
              <a:rPr lang="en-US" sz="1500" b="1"/>
            </a:br>
            <a:br>
              <a:rPr lang="en-US" sz="1500" b="1"/>
            </a:br>
            <a:r>
              <a:rPr lang="en-US" sz="6000" b="1"/>
              <a:t>CDC Recommendations for Dental Unit Water Quality </a:t>
            </a:r>
            <a:r>
              <a:rPr lang="en-US" sz="4000" b="1"/>
              <a:t>(Cont.)</a:t>
            </a:r>
            <a:br>
              <a:rPr lang="en-US" sz="4000"/>
            </a:br>
            <a:endParaRPr lang="en-US" sz="4000"/>
          </a:p>
        </p:txBody>
      </p:sp>
      <p:sp>
        <p:nvSpPr>
          <p:cNvPr id="3" name="Content Placeholder 2">
            <a:extLst>
              <a:ext uri="{FF2B5EF4-FFF2-40B4-BE49-F238E27FC236}">
                <a16:creationId xmlns:a16="http://schemas.microsoft.com/office/drawing/2014/main" id="{600BE90F-C4F2-43EC-8361-116E0D066A5F}"/>
              </a:ext>
            </a:extLst>
          </p:cNvPr>
          <p:cNvSpPr>
            <a:spLocks noGrp="1"/>
          </p:cNvSpPr>
          <p:nvPr>
            <p:ph idx="1"/>
          </p:nvPr>
        </p:nvSpPr>
        <p:spPr>
          <a:xfrm>
            <a:off x="534571" y="2391508"/>
            <a:ext cx="7259599" cy="4179889"/>
          </a:xfrm>
        </p:spPr>
        <p:txBody>
          <a:bodyPr>
            <a:normAutofit/>
          </a:bodyPr>
          <a:lstStyle/>
          <a:p>
            <a:pPr>
              <a:buFont typeface="Wingdings" panose="05000000000000000000" pitchFamily="2" charset="2"/>
              <a:buChar char="§"/>
            </a:pPr>
            <a:r>
              <a:rPr lang="en-US" sz="2800"/>
              <a:t> Discharge water and air for a minimum of 20–30 seconds after each patient, from any device connected to the dental water system that enters the patient’s mouth (e.g., handpieces, ultrasonic scalers, air or water syringes).</a:t>
            </a:r>
          </a:p>
          <a:p>
            <a:pPr>
              <a:buFont typeface="Wingdings" panose="05000000000000000000" pitchFamily="2" charset="2"/>
              <a:buChar char="§"/>
            </a:pPr>
            <a:r>
              <a:rPr lang="en-US" sz="2800"/>
              <a:t> Consult with the dental unit manufacturer on the need for periodic maintenance of anti-retraction mechanisms.</a:t>
            </a:r>
          </a:p>
          <a:p>
            <a:pPr marL="0" indent="0">
              <a:buNone/>
            </a:pPr>
            <a:endParaRPr lang="en-US" sz="2800"/>
          </a:p>
          <a:p>
            <a:endParaRPr lang="en-US"/>
          </a:p>
        </p:txBody>
      </p:sp>
      <p:pic>
        <p:nvPicPr>
          <p:cNvPr id="7170" name="Picture 2" descr="Dental Unit Water Lines: Re-Entry into Practice Post Pandemic">
            <a:extLst>
              <a:ext uri="{FF2B5EF4-FFF2-40B4-BE49-F238E27FC236}">
                <a16:creationId xmlns:a16="http://schemas.microsoft.com/office/drawing/2014/main" id="{392F190B-9C32-4526-85B9-EC6F1F754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942" y="2391508"/>
            <a:ext cx="3730171" cy="210490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 Comprehensive Review on Ultrasonic Scaling for Dental Hygienists -  Today&amp;#39;s RDH">
            <a:extLst>
              <a:ext uri="{FF2B5EF4-FFF2-40B4-BE49-F238E27FC236}">
                <a16:creationId xmlns:a16="http://schemas.microsoft.com/office/drawing/2014/main" id="{A606E9A9-5BFF-4A29-873F-E6350B73B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942" y="4586960"/>
            <a:ext cx="3730171" cy="207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787118"/>
      </p:ext>
    </p:extLst>
  </p:cSld>
  <p:clrMapOvr>
    <a:masterClrMapping/>
  </p:clrMapOvr>
</p:sld>
</file>

<file path=ppt/theme/theme1.xml><?xml version="1.0" encoding="utf-8"?>
<a:theme xmlns:a="http://schemas.openxmlformats.org/drawingml/2006/main" name="Metropolitan">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0</TotalTime>
  <Words>5699</Words>
  <Application>Microsoft Office PowerPoint</Application>
  <PresentationFormat>Widescreen</PresentationFormat>
  <Paragraphs>571</Paragraphs>
  <Slides>105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Arial</vt:lpstr>
      <vt:lpstr>Calibri</vt:lpstr>
      <vt:lpstr>Calibri Light</vt:lpstr>
      <vt:lpstr>Open Sans</vt:lpstr>
      <vt:lpstr>Wingdings</vt:lpstr>
      <vt:lpstr>Metropolitan</vt:lpstr>
      <vt:lpstr>Summary of Infection Prevention Practices in Dental Settings:  Basic Expectations for Safe Care</vt:lpstr>
      <vt:lpstr>PROGRAM OBJECTIVES</vt:lpstr>
      <vt:lpstr>Importance of Infection Prevention in Dentistry</vt:lpstr>
      <vt:lpstr>Bloodborne Pathogens </vt:lpstr>
      <vt:lpstr>Potential Routes of  Bloodborne Pathogens </vt:lpstr>
      <vt:lpstr>Standard Precautions</vt:lpstr>
      <vt:lpstr>Transmission-Based Precautions</vt:lpstr>
      <vt:lpstr>Administrative Measures</vt:lpstr>
      <vt:lpstr>Infection Prevention Education and Training</vt:lpstr>
      <vt:lpstr>Dental Health Care Personnel Safety</vt:lpstr>
      <vt:lpstr>Hepatitis B Immunization</vt:lpstr>
      <vt:lpstr>Employee Medical Records</vt:lpstr>
      <vt:lpstr>Infection Prevention Checklist for Dental Settings</vt:lpstr>
      <vt:lpstr>CDC Dental Check—Mobile App</vt:lpstr>
      <vt:lpstr>Compendium Document</vt:lpstr>
      <vt:lpstr>Hand Hygiene is Key for Prevention  </vt:lpstr>
      <vt:lpstr>Why Is Hand Hygiene Important?</vt:lpstr>
      <vt:lpstr>Hand Hygiene</vt:lpstr>
      <vt:lpstr>Key Recommendations for Hand Hygiene</vt:lpstr>
      <vt:lpstr>Hand Hygiene for Routine Dental Procedures </vt:lpstr>
      <vt:lpstr>Hand Hygiene for Surgical Procedures</vt:lpstr>
      <vt:lpstr>Hand Washing Technique</vt:lpstr>
      <vt:lpstr>Using an Alcohol-Based Hand Rub</vt:lpstr>
      <vt:lpstr>Surgical Hand Hygiene</vt:lpstr>
      <vt:lpstr>Efficacy of Hand Hygiene Preparations in Reducing Bacteria</vt:lpstr>
      <vt:lpstr>Alcohol-Based Preparations</vt:lpstr>
      <vt:lpstr>Special Hand Hygiene Considerations</vt:lpstr>
      <vt:lpstr>Reminders in the Workplace</vt:lpstr>
      <vt:lpstr>Personal Protective Equipment</vt:lpstr>
      <vt:lpstr>CDC’s PPE Recommendations for Dental Settings</vt:lpstr>
      <vt:lpstr>CDC’s PPE Recommendations for Dental Settings</vt:lpstr>
      <vt:lpstr>Masks, Protective Eyewear, Face Shields</vt:lpstr>
      <vt:lpstr>Mask and Face Cloth Covering</vt:lpstr>
      <vt:lpstr>Do Dental Offices Need N95 Mask?</vt:lpstr>
      <vt:lpstr>Protective Eyewear </vt:lpstr>
      <vt:lpstr>Patient Safety Eyewear</vt:lpstr>
      <vt:lpstr>Protective Clothing</vt:lpstr>
      <vt:lpstr>Handling Contaminated Laundry</vt:lpstr>
      <vt:lpstr>Gloves</vt:lpstr>
      <vt:lpstr>Glove Recommendations</vt:lpstr>
      <vt:lpstr>Utility Gloves</vt:lpstr>
      <vt:lpstr>Putting On and Removing PPE</vt:lpstr>
      <vt:lpstr>Safe Work Practices </vt:lpstr>
      <vt:lpstr>Respiratory Hygiene/Cough Etiquette</vt:lpstr>
      <vt:lpstr>Respiratory Hygiene/Cough Etiquette</vt:lpstr>
      <vt:lpstr>Respiratory Hygiene/Cough Etiquette</vt:lpstr>
      <vt:lpstr>Measures to Contain Respiratory Secretions</vt:lpstr>
      <vt:lpstr>Visual Alerts</vt:lpstr>
      <vt:lpstr>Supplies</vt:lpstr>
      <vt:lpstr>Additional Considerations</vt:lpstr>
      <vt:lpstr>Percutaneous Injuries Among Dental Health Care Personnel</vt:lpstr>
      <vt:lpstr>Sharps Safety</vt:lpstr>
      <vt:lpstr>Engineering Controls</vt:lpstr>
      <vt:lpstr>Work Practice Controls</vt:lpstr>
      <vt:lpstr>Sharps Safety Practices</vt:lpstr>
      <vt:lpstr>Be Prepared</vt:lpstr>
      <vt:lpstr>Be Aware</vt:lpstr>
      <vt:lpstr>Clean-up—Dispose with Care</vt:lpstr>
      <vt:lpstr>Sharps Containers</vt:lpstr>
      <vt:lpstr>Evaluating Safety Devices </vt:lpstr>
      <vt:lpstr>Developing Programs to Prevent Sharps Injuries</vt:lpstr>
      <vt:lpstr>Identifying Safer Dental Devices</vt:lpstr>
      <vt:lpstr>Occupational Exposure Incident</vt:lpstr>
      <vt:lpstr>Post-exposure Management Program</vt:lpstr>
      <vt:lpstr>Post Exposure Management </vt:lpstr>
      <vt:lpstr>Safe Injection Practices</vt:lpstr>
      <vt:lpstr>Injectable Medications</vt:lpstr>
      <vt:lpstr>Administration of Local Anesthesia</vt:lpstr>
      <vt:lpstr>Sterilization and Disinfection of Patient-Care Items and Devices</vt:lpstr>
      <vt:lpstr>Critical Items</vt:lpstr>
      <vt:lpstr>Semi-critical Items</vt:lpstr>
      <vt:lpstr>Semi-critical Items Special Considerations—Dental Handpieces</vt:lpstr>
      <vt:lpstr>Semi-critical Items Special Considerations—Digital Sensors</vt:lpstr>
      <vt:lpstr>Noncritical Items </vt:lpstr>
      <vt:lpstr>Single-Use (Disposable) Devices</vt:lpstr>
      <vt:lpstr>Personal Protective Equipment when Processing Instruments </vt:lpstr>
      <vt:lpstr>Instrument-Processing Area</vt:lpstr>
      <vt:lpstr>Cleaning </vt:lpstr>
      <vt:lpstr>Precleaning and Packaging Instruments</vt:lpstr>
      <vt:lpstr>Preparation and Packaging</vt:lpstr>
      <vt:lpstr>Methods of Sterilization</vt:lpstr>
      <vt:lpstr>Sterilization Monitoring: Types of Indicators</vt:lpstr>
      <vt:lpstr>Record Keeping</vt:lpstr>
      <vt:lpstr>Storage of Sterile and Clean Items and Supplies</vt:lpstr>
      <vt:lpstr>Environmental Surfaces</vt:lpstr>
      <vt:lpstr>Environmental Infection Prevention and Control </vt:lpstr>
      <vt:lpstr>Environmental Infection Prevention and Control (cont.)</vt:lpstr>
      <vt:lpstr>Surface Barriers</vt:lpstr>
      <vt:lpstr>CDC Dental Setting-specific considerations </vt:lpstr>
      <vt:lpstr>CDC Dental Setting-specific considerations (cont.) </vt:lpstr>
      <vt:lpstr>General Cleaning Recommendations </vt:lpstr>
      <vt:lpstr>Cleaning Clinical Contact Surfaces</vt:lpstr>
      <vt:lpstr>Cleaning Clinical Contact Surfaces</vt:lpstr>
      <vt:lpstr>Regulated Medical Waste Management</vt:lpstr>
      <vt:lpstr>Dental Unit Waterlines and Biofilm</vt:lpstr>
      <vt:lpstr>Microorganisms of Concern </vt:lpstr>
      <vt:lpstr>Disease Transmission Associated with Dental Unit Waterlines</vt:lpstr>
      <vt:lpstr>CDC Recommendations for Dental Unit Water Quality</vt:lpstr>
      <vt:lpstr>    CDC Recommendations for Dental Unit Water Quality (Cont.) </vt:lpstr>
      <vt:lpstr>Improving Dental Unit Water Quality</vt:lpstr>
      <vt:lpstr>OSAP: Test Every 90 days Publishes position paper on waterline safety</vt:lpstr>
      <vt:lpstr>Manufacturers IFU have recently changed</vt:lpstr>
      <vt:lpstr>Oral Surgical Procedures</vt:lpstr>
      <vt:lpstr>Sterile Irrigating Solutions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Infection Prevention Practices in Dental Settings:  Basic Expectations for Safe Care</dc:title>
  <dc:creator>Abby Teh</dc:creator>
  <cp:lastModifiedBy>Abby Teh</cp:lastModifiedBy>
  <cp:revision>1</cp:revision>
  <dcterms:created xsi:type="dcterms:W3CDTF">2023-01-09T05:05:24Z</dcterms:created>
  <dcterms:modified xsi:type="dcterms:W3CDTF">2024-01-20T18:40:49Z</dcterms:modified>
</cp:coreProperties>
</file>